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4" r:id="rId5"/>
  </p:sldMasterIdLst>
  <p:notesMasterIdLst>
    <p:notesMasterId r:id="rId15"/>
  </p:notesMasterIdLst>
  <p:sldIdLst>
    <p:sldId id="256" r:id="rId6"/>
    <p:sldId id="269" r:id="rId7"/>
    <p:sldId id="260" r:id="rId8"/>
    <p:sldId id="262" r:id="rId9"/>
    <p:sldId id="265" r:id="rId10"/>
    <p:sldId id="263" r:id="rId11"/>
    <p:sldId id="266" r:id="rId12"/>
    <p:sldId id="267" r:id="rId13"/>
    <p:sldId id="268" r:id="rId14"/>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EF501A-8283-4CFD-AF87-CD3405469A09}" v="51" dt="2023-06-14T05:36:23.34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29" autoAdjust="0"/>
  </p:normalViewPr>
  <p:slideViewPr>
    <p:cSldViewPr>
      <p:cViewPr varScale="1">
        <p:scale>
          <a:sx n="104" d="100"/>
          <a:sy n="104" d="100"/>
        </p:scale>
        <p:origin x="1344"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en Westerhuis" userId="2669aa7c-5325-4f1c-96d0-51f882e188d3" providerId="ADAL" clId="{39EF501A-8283-4CFD-AF87-CD3405469A09}"/>
    <pc:docChg chg="undo redo custSel addSld delSld modSld modMainMaster">
      <pc:chgData name="Willien Westerhuis" userId="2669aa7c-5325-4f1c-96d0-51f882e188d3" providerId="ADAL" clId="{39EF501A-8283-4CFD-AF87-CD3405469A09}" dt="2023-06-14T05:37:08.169" v="361" actId="14734"/>
      <pc:docMkLst>
        <pc:docMk/>
      </pc:docMkLst>
      <pc:sldChg chg="modSp mod">
        <pc:chgData name="Willien Westerhuis" userId="2669aa7c-5325-4f1c-96d0-51f882e188d3" providerId="ADAL" clId="{39EF501A-8283-4CFD-AF87-CD3405469A09}" dt="2023-06-14T05:29:43.135" v="317" actId="27636"/>
        <pc:sldMkLst>
          <pc:docMk/>
          <pc:sldMk cId="2050628751" sldId="256"/>
        </pc:sldMkLst>
        <pc:spChg chg="mod">
          <ac:chgData name="Willien Westerhuis" userId="2669aa7c-5325-4f1c-96d0-51f882e188d3" providerId="ADAL" clId="{39EF501A-8283-4CFD-AF87-CD3405469A09}" dt="2023-06-14T05:29:43.135" v="317" actId="27636"/>
          <ac:spMkLst>
            <pc:docMk/>
            <pc:sldMk cId="2050628751" sldId="256"/>
            <ac:spMk id="2" creationId="{00000000-0000-0000-0000-000000000000}"/>
          </ac:spMkLst>
        </pc:spChg>
        <pc:spChg chg="mod">
          <ac:chgData name="Willien Westerhuis" userId="2669aa7c-5325-4f1c-96d0-51f882e188d3" providerId="ADAL" clId="{39EF501A-8283-4CFD-AF87-CD3405469A09}" dt="2023-06-14T05:29:43.135" v="316" actId="27636"/>
          <ac:spMkLst>
            <pc:docMk/>
            <pc:sldMk cId="2050628751" sldId="256"/>
            <ac:spMk id="3" creationId="{00000000-0000-0000-0000-000000000000}"/>
          </ac:spMkLst>
        </pc:spChg>
        <pc:spChg chg="mod">
          <ac:chgData name="Willien Westerhuis" userId="2669aa7c-5325-4f1c-96d0-51f882e188d3" providerId="ADAL" clId="{39EF501A-8283-4CFD-AF87-CD3405469A09}" dt="2023-06-14T05:29:42.875" v="315"/>
          <ac:spMkLst>
            <pc:docMk/>
            <pc:sldMk cId="2050628751" sldId="256"/>
            <ac:spMk id="6" creationId="{00000000-0000-0000-0000-000000000000}"/>
          </ac:spMkLst>
        </pc:spChg>
      </pc:sldChg>
      <pc:sldChg chg="addSp delSp modSp mod setBg">
        <pc:chgData name="Willien Westerhuis" userId="2669aa7c-5325-4f1c-96d0-51f882e188d3" providerId="ADAL" clId="{39EF501A-8283-4CFD-AF87-CD3405469A09}" dt="2023-06-14T05:31:03.604" v="327" actId="14100"/>
        <pc:sldMkLst>
          <pc:docMk/>
          <pc:sldMk cId="2170438394" sldId="260"/>
        </pc:sldMkLst>
        <pc:spChg chg="del mod">
          <ac:chgData name="Willien Westerhuis" userId="2669aa7c-5325-4f1c-96d0-51f882e188d3" providerId="ADAL" clId="{39EF501A-8283-4CFD-AF87-CD3405469A09}" dt="2023-06-12T16:09:18.331" v="164" actId="478"/>
          <ac:spMkLst>
            <pc:docMk/>
            <pc:sldMk cId="2170438394" sldId="260"/>
            <ac:spMk id="2" creationId="{00000000-0000-0000-0000-000000000000}"/>
          </ac:spMkLst>
        </pc:spChg>
        <pc:spChg chg="mod">
          <ac:chgData name="Willien Westerhuis" userId="2669aa7c-5325-4f1c-96d0-51f882e188d3" providerId="ADAL" clId="{39EF501A-8283-4CFD-AF87-CD3405469A09}" dt="2023-06-14T05:29:42.875" v="315"/>
          <ac:spMkLst>
            <pc:docMk/>
            <pc:sldMk cId="2170438394" sldId="260"/>
            <ac:spMk id="4" creationId="{00000000-0000-0000-0000-000000000000}"/>
          </ac:spMkLst>
        </pc:spChg>
        <pc:spChg chg="mod">
          <ac:chgData name="Willien Westerhuis" userId="2669aa7c-5325-4f1c-96d0-51f882e188d3" providerId="ADAL" clId="{39EF501A-8283-4CFD-AF87-CD3405469A09}" dt="2023-06-12T16:09:36.393" v="168" actId="122"/>
          <ac:spMkLst>
            <pc:docMk/>
            <pc:sldMk cId="2170438394" sldId="260"/>
            <ac:spMk id="5" creationId="{00000000-0000-0000-0000-000000000000}"/>
          </ac:spMkLst>
        </pc:spChg>
        <pc:spChg chg="add del mod">
          <ac:chgData name="Willien Westerhuis" userId="2669aa7c-5325-4f1c-96d0-51f882e188d3" providerId="ADAL" clId="{39EF501A-8283-4CFD-AF87-CD3405469A09}" dt="2023-06-12T16:09:41.118" v="169" actId="478"/>
          <ac:spMkLst>
            <pc:docMk/>
            <pc:sldMk cId="2170438394" sldId="260"/>
            <ac:spMk id="7" creationId="{84D2FBB7-8D77-495B-6370-CB81D47E44F0}"/>
          </ac:spMkLst>
        </pc:spChg>
        <pc:graphicFrameChg chg="add del mod modGraphic">
          <ac:chgData name="Willien Westerhuis" userId="2669aa7c-5325-4f1c-96d0-51f882e188d3" providerId="ADAL" clId="{39EF501A-8283-4CFD-AF87-CD3405469A09}" dt="2023-06-13T13:46:44.017" v="280" actId="478"/>
          <ac:graphicFrameMkLst>
            <pc:docMk/>
            <pc:sldMk cId="2170438394" sldId="260"/>
            <ac:graphicFrameMk id="3" creationId="{BDF3655B-73B9-8814-791C-C3DD5E26E457}"/>
          </ac:graphicFrameMkLst>
        </pc:graphicFrameChg>
        <pc:graphicFrameChg chg="add mod modGraphic">
          <ac:chgData name="Willien Westerhuis" userId="2669aa7c-5325-4f1c-96d0-51f882e188d3" providerId="ADAL" clId="{39EF501A-8283-4CFD-AF87-CD3405469A09}" dt="2023-06-14T05:31:03.604" v="327" actId="14100"/>
          <ac:graphicFrameMkLst>
            <pc:docMk/>
            <pc:sldMk cId="2170438394" sldId="260"/>
            <ac:graphicFrameMk id="6" creationId="{BC0DB619-05FD-5579-3384-755EDB9319E3}"/>
          </ac:graphicFrameMkLst>
        </pc:graphicFrameChg>
        <pc:picChg chg="add del mod">
          <ac:chgData name="Willien Westerhuis" userId="2669aa7c-5325-4f1c-96d0-51f882e188d3" providerId="ADAL" clId="{39EF501A-8283-4CFD-AF87-CD3405469A09}" dt="2023-06-14T05:29:26.018" v="304" actId="478"/>
          <ac:picMkLst>
            <pc:docMk/>
            <pc:sldMk cId="2170438394" sldId="260"/>
            <ac:picMk id="2" creationId="{BA718BA2-9643-9E5C-6060-0E59D3745066}"/>
          </ac:picMkLst>
        </pc:picChg>
        <pc:picChg chg="add del mod">
          <ac:chgData name="Willien Westerhuis" userId="2669aa7c-5325-4f1c-96d0-51f882e188d3" providerId="ADAL" clId="{39EF501A-8283-4CFD-AF87-CD3405469A09}" dt="2023-06-14T05:30:37.077" v="324" actId="478"/>
          <ac:picMkLst>
            <pc:docMk/>
            <pc:sldMk cId="2170438394" sldId="260"/>
            <ac:picMk id="3" creationId="{E497498B-A389-BA65-2B60-8196F4C4E0FE}"/>
          </ac:picMkLst>
        </pc:picChg>
      </pc:sldChg>
      <pc:sldChg chg="addSp delSp modSp mod">
        <pc:chgData name="Willien Westerhuis" userId="2669aa7c-5325-4f1c-96d0-51f882e188d3" providerId="ADAL" clId="{39EF501A-8283-4CFD-AF87-CD3405469A09}" dt="2023-06-14T05:31:31.951" v="330" actId="14100"/>
        <pc:sldMkLst>
          <pc:docMk/>
          <pc:sldMk cId="1205353180" sldId="262"/>
        </pc:sldMkLst>
        <pc:spChg chg="mod">
          <ac:chgData name="Willien Westerhuis" userId="2669aa7c-5325-4f1c-96d0-51f882e188d3" providerId="ADAL" clId="{39EF501A-8283-4CFD-AF87-CD3405469A09}" dt="2023-06-12T16:06:27.719" v="121" actId="20577"/>
          <ac:spMkLst>
            <pc:docMk/>
            <pc:sldMk cId="1205353180" sldId="262"/>
            <ac:spMk id="2" creationId="{00000000-0000-0000-0000-000000000000}"/>
          </ac:spMkLst>
        </pc:spChg>
        <pc:spChg chg="mod">
          <ac:chgData name="Willien Westerhuis" userId="2669aa7c-5325-4f1c-96d0-51f882e188d3" providerId="ADAL" clId="{39EF501A-8283-4CFD-AF87-CD3405469A09}" dt="2023-06-14T05:29:42.875" v="315"/>
          <ac:spMkLst>
            <pc:docMk/>
            <pc:sldMk cId="1205353180" sldId="262"/>
            <ac:spMk id="3" creationId="{00000000-0000-0000-0000-000000000000}"/>
          </ac:spMkLst>
        </pc:spChg>
        <pc:spChg chg="mod">
          <ac:chgData name="Willien Westerhuis" userId="2669aa7c-5325-4f1c-96d0-51f882e188d3" providerId="ADAL" clId="{39EF501A-8283-4CFD-AF87-CD3405469A09}" dt="2023-06-14T05:29:42.875" v="315"/>
          <ac:spMkLst>
            <pc:docMk/>
            <pc:sldMk cId="1205353180" sldId="262"/>
            <ac:spMk id="4" creationId="{00000000-0000-0000-0000-000000000000}"/>
          </ac:spMkLst>
        </pc:spChg>
        <pc:spChg chg="mod">
          <ac:chgData name="Willien Westerhuis" userId="2669aa7c-5325-4f1c-96d0-51f882e188d3" providerId="ADAL" clId="{39EF501A-8283-4CFD-AF87-CD3405469A09}" dt="2023-06-12T16:12:32.201" v="210" actId="113"/>
          <ac:spMkLst>
            <pc:docMk/>
            <pc:sldMk cId="1205353180" sldId="262"/>
            <ac:spMk id="5" creationId="{00000000-0000-0000-0000-000000000000}"/>
          </ac:spMkLst>
        </pc:spChg>
        <pc:graphicFrameChg chg="add mod modGraphic">
          <ac:chgData name="Willien Westerhuis" userId="2669aa7c-5325-4f1c-96d0-51f882e188d3" providerId="ADAL" clId="{39EF501A-8283-4CFD-AF87-CD3405469A09}" dt="2023-06-14T05:31:31.951" v="330" actId="14100"/>
          <ac:graphicFrameMkLst>
            <pc:docMk/>
            <pc:sldMk cId="1205353180" sldId="262"/>
            <ac:graphicFrameMk id="6" creationId="{179829BB-B59C-85DA-635D-9E5AFDBA1EAF}"/>
          </ac:graphicFrameMkLst>
        </pc:graphicFrameChg>
        <pc:graphicFrameChg chg="add del mod modGraphic">
          <ac:chgData name="Willien Westerhuis" userId="2669aa7c-5325-4f1c-96d0-51f882e188d3" providerId="ADAL" clId="{39EF501A-8283-4CFD-AF87-CD3405469A09}" dt="2023-06-13T13:46:51.754" v="281" actId="478"/>
          <ac:graphicFrameMkLst>
            <pc:docMk/>
            <pc:sldMk cId="1205353180" sldId="262"/>
            <ac:graphicFrameMk id="7" creationId="{22F94FDD-8962-9C95-6555-A97EC5F569C5}"/>
          </ac:graphicFrameMkLst>
        </pc:graphicFrameChg>
        <pc:picChg chg="add del">
          <ac:chgData name="Willien Westerhuis" userId="2669aa7c-5325-4f1c-96d0-51f882e188d3" providerId="ADAL" clId="{39EF501A-8283-4CFD-AF87-CD3405469A09}" dt="2023-06-12T16:11:37.584" v="201" actId="478"/>
          <ac:picMkLst>
            <pc:docMk/>
            <pc:sldMk cId="1205353180" sldId="262"/>
            <ac:picMk id="6" creationId="{38D5C061-5A95-746D-BF8C-4B520E779CDB}"/>
          </ac:picMkLst>
        </pc:picChg>
      </pc:sldChg>
      <pc:sldChg chg="addSp delSp modSp mod">
        <pc:chgData name="Willien Westerhuis" userId="2669aa7c-5325-4f1c-96d0-51f882e188d3" providerId="ADAL" clId="{39EF501A-8283-4CFD-AF87-CD3405469A09}" dt="2023-06-14T05:32:38.624" v="339" actId="14100"/>
        <pc:sldMkLst>
          <pc:docMk/>
          <pc:sldMk cId="3376493414" sldId="263"/>
        </pc:sldMkLst>
        <pc:spChg chg="mod">
          <ac:chgData name="Willien Westerhuis" userId="2669aa7c-5325-4f1c-96d0-51f882e188d3" providerId="ADAL" clId="{39EF501A-8283-4CFD-AF87-CD3405469A09}" dt="2023-06-12T16:07:00.781" v="147" actId="20577"/>
          <ac:spMkLst>
            <pc:docMk/>
            <pc:sldMk cId="3376493414" sldId="263"/>
            <ac:spMk id="2" creationId="{00000000-0000-0000-0000-000000000000}"/>
          </ac:spMkLst>
        </pc:spChg>
        <pc:spChg chg="mod">
          <ac:chgData name="Willien Westerhuis" userId="2669aa7c-5325-4f1c-96d0-51f882e188d3" providerId="ADAL" clId="{39EF501A-8283-4CFD-AF87-CD3405469A09}" dt="2023-06-14T05:29:42.875" v="315"/>
          <ac:spMkLst>
            <pc:docMk/>
            <pc:sldMk cId="3376493414" sldId="263"/>
            <ac:spMk id="4" creationId="{00000000-0000-0000-0000-000000000000}"/>
          </ac:spMkLst>
        </pc:spChg>
        <pc:spChg chg="mod">
          <ac:chgData name="Willien Westerhuis" userId="2669aa7c-5325-4f1c-96d0-51f882e188d3" providerId="ADAL" clId="{39EF501A-8283-4CFD-AF87-CD3405469A09}" dt="2023-06-14T05:29:42.875" v="315"/>
          <ac:spMkLst>
            <pc:docMk/>
            <pc:sldMk cId="3376493414" sldId="263"/>
            <ac:spMk id="5" creationId="{00000000-0000-0000-0000-000000000000}"/>
          </ac:spMkLst>
        </pc:spChg>
        <pc:graphicFrameChg chg="add mod modGraphic">
          <ac:chgData name="Willien Westerhuis" userId="2669aa7c-5325-4f1c-96d0-51f882e188d3" providerId="ADAL" clId="{39EF501A-8283-4CFD-AF87-CD3405469A09}" dt="2023-06-14T05:32:38.624" v="339" actId="14100"/>
          <ac:graphicFrameMkLst>
            <pc:docMk/>
            <pc:sldMk cId="3376493414" sldId="263"/>
            <ac:graphicFrameMk id="3" creationId="{29FF7FDA-0DEC-9259-4AE8-4839F9D07721}"/>
          </ac:graphicFrameMkLst>
        </pc:graphicFrameChg>
        <pc:graphicFrameChg chg="add del mod modGraphic">
          <ac:chgData name="Willien Westerhuis" userId="2669aa7c-5325-4f1c-96d0-51f882e188d3" providerId="ADAL" clId="{39EF501A-8283-4CFD-AF87-CD3405469A09}" dt="2023-06-13T13:47:19.229" v="284" actId="478"/>
          <ac:graphicFrameMkLst>
            <pc:docMk/>
            <pc:sldMk cId="3376493414" sldId="263"/>
            <ac:graphicFrameMk id="3" creationId="{93BC9451-D9F4-CC0E-BC93-FA9D641E31AE}"/>
          </ac:graphicFrameMkLst>
        </pc:graphicFrameChg>
      </pc:sldChg>
      <pc:sldChg chg="del">
        <pc:chgData name="Willien Westerhuis" userId="2669aa7c-5325-4f1c-96d0-51f882e188d3" providerId="ADAL" clId="{39EF501A-8283-4CFD-AF87-CD3405469A09}" dt="2023-06-12T16:07:03.851" v="148" actId="47"/>
        <pc:sldMkLst>
          <pc:docMk/>
          <pc:sldMk cId="298919343" sldId="264"/>
        </pc:sldMkLst>
      </pc:sldChg>
      <pc:sldChg chg="addSp delSp modSp mod">
        <pc:chgData name="Willien Westerhuis" userId="2669aa7c-5325-4f1c-96d0-51f882e188d3" providerId="ADAL" clId="{39EF501A-8283-4CFD-AF87-CD3405469A09}" dt="2023-06-14T05:33:23.354" v="343" actId="14100"/>
        <pc:sldMkLst>
          <pc:docMk/>
          <pc:sldMk cId="192911410" sldId="265"/>
        </pc:sldMkLst>
        <pc:spChg chg="mod">
          <ac:chgData name="Willien Westerhuis" userId="2669aa7c-5325-4f1c-96d0-51f882e188d3" providerId="ADAL" clId="{39EF501A-8283-4CFD-AF87-CD3405469A09}" dt="2023-06-12T16:12:54.481" v="215" actId="255"/>
          <ac:spMkLst>
            <pc:docMk/>
            <pc:sldMk cId="192911410" sldId="265"/>
            <ac:spMk id="2" creationId="{980301D9-5BA4-54A7-B62A-977B6BB9653A}"/>
          </ac:spMkLst>
        </pc:spChg>
        <pc:spChg chg="mod">
          <ac:chgData name="Willien Westerhuis" userId="2669aa7c-5325-4f1c-96d0-51f882e188d3" providerId="ADAL" clId="{39EF501A-8283-4CFD-AF87-CD3405469A09}" dt="2023-06-14T05:29:42.875" v="315"/>
          <ac:spMkLst>
            <pc:docMk/>
            <pc:sldMk cId="192911410" sldId="265"/>
            <ac:spMk id="3" creationId="{76BE384F-8FC2-36ED-4D79-BCAA2DE2E27A}"/>
          </ac:spMkLst>
        </pc:spChg>
        <pc:spChg chg="mod">
          <ac:chgData name="Willien Westerhuis" userId="2669aa7c-5325-4f1c-96d0-51f882e188d3" providerId="ADAL" clId="{39EF501A-8283-4CFD-AF87-CD3405469A09}" dt="2023-06-14T05:29:42.875" v="315"/>
          <ac:spMkLst>
            <pc:docMk/>
            <pc:sldMk cId="192911410" sldId="265"/>
            <ac:spMk id="4" creationId="{305032A2-B6E8-7477-70A4-8847039AF723}"/>
          </ac:spMkLst>
        </pc:spChg>
        <pc:spChg chg="del mod">
          <ac:chgData name="Willien Westerhuis" userId="2669aa7c-5325-4f1c-96d0-51f882e188d3" providerId="ADAL" clId="{39EF501A-8283-4CFD-AF87-CD3405469A09}" dt="2023-06-12T16:06:37.050" v="134"/>
          <ac:spMkLst>
            <pc:docMk/>
            <pc:sldMk cId="192911410" sldId="265"/>
            <ac:spMk id="6" creationId="{73A1264E-3A45-C6EF-5745-AF6AD6C04839}"/>
          </ac:spMkLst>
        </pc:spChg>
        <pc:graphicFrameChg chg="add mod modGraphic">
          <ac:chgData name="Willien Westerhuis" userId="2669aa7c-5325-4f1c-96d0-51f882e188d3" providerId="ADAL" clId="{39EF501A-8283-4CFD-AF87-CD3405469A09}" dt="2023-06-14T05:33:23.354" v="343" actId="14100"/>
          <ac:graphicFrameMkLst>
            <pc:docMk/>
            <pc:sldMk cId="192911410" sldId="265"/>
            <ac:graphicFrameMk id="5" creationId="{5A0532BD-268A-D629-8CBF-0165EB82C4FC}"/>
          </ac:graphicFrameMkLst>
        </pc:graphicFrameChg>
        <pc:graphicFrameChg chg="add del mod modGraphic">
          <ac:chgData name="Willien Westerhuis" userId="2669aa7c-5325-4f1c-96d0-51f882e188d3" providerId="ADAL" clId="{39EF501A-8283-4CFD-AF87-CD3405469A09}" dt="2023-06-13T13:47:09.293" v="283" actId="478"/>
          <ac:graphicFrameMkLst>
            <pc:docMk/>
            <pc:sldMk cId="192911410" sldId="265"/>
            <ac:graphicFrameMk id="7" creationId="{6B0A5D88-BC20-A224-C8CA-1428AC9BEEA3}"/>
          </ac:graphicFrameMkLst>
        </pc:graphicFrameChg>
        <pc:picChg chg="del">
          <ac:chgData name="Willien Westerhuis" userId="2669aa7c-5325-4f1c-96d0-51f882e188d3" providerId="ADAL" clId="{39EF501A-8283-4CFD-AF87-CD3405469A09}" dt="2023-06-12T16:06:37.050" v="132" actId="478"/>
          <ac:picMkLst>
            <pc:docMk/>
            <pc:sldMk cId="192911410" sldId="265"/>
            <ac:picMk id="5" creationId="{573A381E-BDD6-C101-CCA9-6536F59F3EFA}"/>
          </ac:picMkLst>
        </pc:picChg>
      </pc:sldChg>
      <pc:sldChg chg="addSp delSp modSp add mod">
        <pc:chgData name="Willien Westerhuis" userId="2669aa7c-5325-4f1c-96d0-51f882e188d3" providerId="ADAL" clId="{39EF501A-8283-4CFD-AF87-CD3405469A09}" dt="2023-06-14T05:33:38.242" v="345" actId="14100"/>
        <pc:sldMkLst>
          <pc:docMk/>
          <pc:sldMk cId="2556516656" sldId="266"/>
        </pc:sldMkLst>
        <pc:spChg chg="mod">
          <ac:chgData name="Willien Westerhuis" userId="2669aa7c-5325-4f1c-96d0-51f882e188d3" providerId="ADAL" clId="{39EF501A-8283-4CFD-AF87-CD3405469A09}" dt="2023-06-14T05:29:42.875" v="315"/>
          <ac:spMkLst>
            <pc:docMk/>
            <pc:sldMk cId="2556516656" sldId="266"/>
            <ac:spMk id="4" creationId="{00000000-0000-0000-0000-000000000000}"/>
          </ac:spMkLst>
        </pc:spChg>
        <pc:spChg chg="mod">
          <ac:chgData name="Willien Westerhuis" userId="2669aa7c-5325-4f1c-96d0-51f882e188d3" providerId="ADAL" clId="{39EF501A-8283-4CFD-AF87-CD3405469A09}" dt="2023-06-14T05:29:42.875" v="315"/>
          <ac:spMkLst>
            <pc:docMk/>
            <pc:sldMk cId="2556516656" sldId="266"/>
            <ac:spMk id="5" creationId="{00000000-0000-0000-0000-000000000000}"/>
          </ac:spMkLst>
        </pc:spChg>
        <pc:graphicFrameChg chg="del modGraphic">
          <ac:chgData name="Willien Westerhuis" userId="2669aa7c-5325-4f1c-96d0-51f882e188d3" providerId="ADAL" clId="{39EF501A-8283-4CFD-AF87-CD3405469A09}" dt="2023-06-12T16:16:01.669" v="234" actId="478"/>
          <ac:graphicFrameMkLst>
            <pc:docMk/>
            <pc:sldMk cId="2556516656" sldId="266"/>
            <ac:graphicFrameMk id="3" creationId="{93BC9451-D9F4-CC0E-BC93-FA9D641E31AE}"/>
          </ac:graphicFrameMkLst>
        </pc:graphicFrameChg>
        <pc:graphicFrameChg chg="add mod modGraphic">
          <ac:chgData name="Willien Westerhuis" userId="2669aa7c-5325-4f1c-96d0-51f882e188d3" providerId="ADAL" clId="{39EF501A-8283-4CFD-AF87-CD3405469A09}" dt="2023-06-14T05:33:38.242" v="345" actId="14100"/>
          <ac:graphicFrameMkLst>
            <pc:docMk/>
            <pc:sldMk cId="2556516656" sldId="266"/>
            <ac:graphicFrameMk id="3" creationId="{F0126723-B3A2-63A0-3649-BB0396BF8F4B}"/>
          </ac:graphicFrameMkLst>
        </pc:graphicFrameChg>
        <pc:graphicFrameChg chg="add del mod modGraphic">
          <ac:chgData name="Willien Westerhuis" userId="2669aa7c-5325-4f1c-96d0-51f882e188d3" providerId="ADAL" clId="{39EF501A-8283-4CFD-AF87-CD3405469A09}" dt="2023-06-13T13:47:28.913" v="285" actId="478"/>
          <ac:graphicFrameMkLst>
            <pc:docMk/>
            <pc:sldMk cId="2556516656" sldId="266"/>
            <ac:graphicFrameMk id="6" creationId="{16102227-BE48-D796-FDE3-8AB147A714FC}"/>
          </ac:graphicFrameMkLst>
        </pc:graphicFrameChg>
      </pc:sldChg>
      <pc:sldChg chg="addSp delSp modSp add mod">
        <pc:chgData name="Willien Westerhuis" userId="2669aa7c-5325-4f1c-96d0-51f882e188d3" providerId="ADAL" clId="{39EF501A-8283-4CFD-AF87-CD3405469A09}" dt="2023-06-14T05:35:52.241" v="348" actId="14100"/>
        <pc:sldMkLst>
          <pc:docMk/>
          <pc:sldMk cId="1559045484" sldId="267"/>
        </pc:sldMkLst>
        <pc:spChg chg="mod">
          <ac:chgData name="Willien Westerhuis" userId="2669aa7c-5325-4f1c-96d0-51f882e188d3" providerId="ADAL" clId="{39EF501A-8283-4CFD-AF87-CD3405469A09}" dt="2023-06-14T05:29:42.875" v="315"/>
          <ac:spMkLst>
            <pc:docMk/>
            <pc:sldMk cId="1559045484" sldId="267"/>
            <ac:spMk id="4" creationId="{00000000-0000-0000-0000-000000000000}"/>
          </ac:spMkLst>
        </pc:spChg>
        <pc:spChg chg="mod">
          <ac:chgData name="Willien Westerhuis" userId="2669aa7c-5325-4f1c-96d0-51f882e188d3" providerId="ADAL" clId="{39EF501A-8283-4CFD-AF87-CD3405469A09}" dt="2023-06-14T05:29:42.875" v="315"/>
          <ac:spMkLst>
            <pc:docMk/>
            <pc:sldMk cId="1559045484" sldId="267"/>
            <ac:spMk id="5" creationId="{00000000-0000-0000-0000-000000000000}"/>
          </ac:spMkLst>
        </pc:spChg>
        <pc:graphicFrameChg chg="add mod modGraphic">
          <ac:chgData name="Willien Westerhuis" userId="2669aa7c-5325-4f1c-96d0-51f882e188d3" providerId="ADAL" clId="{39EF501A-8283-4CFD-AF87-CD3405469A09}" dt="2023-06-14T05:35:52.241" v="348" actId="14100"/>
          <ac:graphicFrameMkLst>
            <pc:docMk/>
            <pc:sldMk cId="1559045484" sldId="267"/>
            <ac:graphicFrameMk id="3" creationId="{036A4A34-820F-B9FE-A4ED-1325DC9C7559}"/>
          </ac:graphicFrameMkLst>
        </pc:graphicFrameChg>
        <pc:graphicFrameChg chg="add del mod modGraphic">
          <ac:chgData name="Willien Westerhuis" userId="2669aa7c-5325-4f1c-96d0-51f882e188d3" providerId="ADAL" clId="{39EF501A-8283-4CFD-AF87-CD3405469A09}" dt="2023-06-13T13:47:38.575" v="286" actId="478"/>
          <ac:graphicFrameMkLst>
            <pc:docMk/>
            <pc:sldMk cId="1559045484" sldId="267"/>
            <ac:graphicFrameMk id="3" creationId="{778A0BB4-6E5B-1824-CC3B-2A6C09CE350C}"/>
          </ac:graphicFrameMkLst>
        </pc:graphicFrameChg>
        <pc:graphicFrameChg chg="del modGraphic">
          <ac:chgData name="Willien Westerhuis" userId="2669aa7c-5325-4f1c-96d0-51f882e188d3" providerId="ADAL" clId="{39EF501A-8283-4CFD-AF87-CD3405469A09}" dt="2023-06-12T16:18:22.593" v="261" actId="478"/>
          <ac:graphicFrameMkLst>
            <pc:docMk/>
            <pc:sldMk cId="1559045484" sldId="267"/>
            <ac:graphicFrameMk id="6" creationId="{16102227-BE48-D796-FDE3-8AB147A714FC}"/>
          </ac:graphicFrameMkLst>
        </pc:graphicFrameChg>
      </pc:sldChg>
      <pc:sldChg chg="addSp delSp modSp add mod">
        <pc:chgData name="Willien Westerhuis" userId="2669aa7c-5325-4f1c-96d0-51f882e188d3" providerId="ADAL" clId="{39EF501A-8283-4CFD-AF87-CD3405469A09}" dt="2023-06-14T05:37:08.169" v="361" actId="14734"/>
        <pc:sldMkLst>
          <pc:docMk/>
          <pc:sldMk cId="2249866545" sldId="268"/>
        </pc:sldMkLst>
        <pc:spChg chg="del">
          <ac:chgData name="Willien Westerhuis" userId="2669aa7c-5325-4f1c-96d0-51f882e188d3" providerId="ADAL" clId="{39EF501A-8283-4CFD-AF87-CD3405469A09}" dt="2023-06-14T05:36:18.864" v="351" actId="478"/>
          <ac:spMkLst>
            <pc:docMk/>
            <pc:sldMk cId="2249866545" sldId="268"/>
            <ac:spMk id="2" creationId="{00000000-0000-0000-0000-000000000000}"/>
          </ac:spMkLst>
        </pc:spChg>
        <pc:spChg chg="mod">
          <ac:chgData name="Willien Westerhuis" userId="2669aa7c-5325-4f1c-96d0-51f882e188d3" providerId="ADAL" clId="{39EF501A-8283-4CFD-AF87-CD3405469A09}" dt="2023-06-14T05:29:42.875" v="315"/>
          <ac:spMkLst>
            <pc:docMk/>
            <pc:sldMk cId="2249866545" sldId="268"/>
            <ac:spMk id="4" creationId="{00000000-0000-0000-0000-000000000000}"/>
          </ac:spMkLst>
        </pc:spChg>
        <pc:spChg chg="mod">
          <ac:chgData name="Willien Westerhuis" userId="2669aa7c-5325-4f1c-96d0-51f882e188d3" providerId="ADAL" clId="{39EF501A-8283-4CFD-AF87-CD3405469A09}" dt="2023-06-14T05:29:42.875" v="315"/>
          <ac:spMkLst>
            <pc:docMk/>
            <pc:sldMk cId="2249866545" sldId="268"/>
            <ac:spMk id="5" creationId="{00000000-0000-0000-0000-000000000000}"/>
          </ac:spMkLst>
        </pc:spChg>
        <pc:spChg chg="add del mod">
          <ac:chgData name="Willien Westerhuis" userId="2669aa7c-5325-4f1c-96d0-51f882e188d3" providerId="ADAL" clId="{39EF501A-8283-4CFD-AF87-CD3405469A09}" dt="2023-06-14T05:36:21.295" v="352" actId="478"/>
          <ac:spMkLst>
            <pc:docMk/>
            <pc:sldMk cId="2249866545" sldId="268"/>
            <ac:spMk id="7" creationId="{AB84B54A-7CEF-A015-79B4-542DB1B7311A}"/>
          </ac:spMkLst>
        </pc:spChg>
        <pc:graphicFrameChg chg="add del mod modGraphic">
          <ac:chgData name="Willien Westerhuis" userId="2669aa7c-5325-4f1c-96d0-51f882e188d3" providerId="ADAL" clId="{39EF501A-8283-4CFD-AF87-CD3405469A09}" dt="2023-06-13T13:47:48.708" v="287" actId="478"/>
          <ac:graphicFrameMkLst>
            <pc:docMk/>
            <pc:sldMk cId="2249866545" sldId="268"/>
            <ac:graphicFrameMk id="3" creationId="{A0BA8DF1-6910-78D5-2065-4FD2B94A89AD}"/>
          </ac:graphicFrameMkLst>
        </pc:graphicFrameChg>
        <pc:graphicFrameChg chg="del modGraphic">
          <ac:chgData name="Willien Westerhuis" userId="2669aa7c-5325-4f1c-96d0-51f882e188d3" providerId="ADAL" clId="{39EF501A-8283-4CFD-AF87-CD3405469A09}" dt="2023-06-12T16:18:26.495" v="263" actId="478"/>
          <ac:graphicFrameMkLst>
            <pc:docMk/>
            <pc:sldMk cId="2249866545" sldId="268"/>
            <ac:graphicFrameMk id="6" creationId="{16102227-BE48-D796-FDE3-8AB147A714FC}"/>
          </ac:graphicFrameMkLst>
        </pc:graphicFrameChg>
        <pc:graphicFrameChg chg="add mod modGraphic">
          <ac:chgData name="Willien Westerhuis" userId="2669aa7c-5325-4f1c-96d0-51f882e188d3" providerId="ADAL" clId="{39EF501A-8283-4CFD-AF87-CD3405469A09}" dt="2023-06-14T05:37:08.169" v="361" actId="14734"/>
          <ac:graphicFrameMkLst>
            <pc:docMk/>
            <pc:sldMk cId="2249866545" sldId="268"/>
            <ac:graphicFrameMk id="8" creationId="{3F9DDCBA-DC12-87ED-DEED-9BC5AC483E01}"/>
          </ac:graphicFrameMkLst>
        </pc:graphicFrameChg>
        <pc:picChg chg="add del">
          <ac:chgData name="Willien Westerhuis" userId="2669aa7c-5325-4f1c-96d0-51f882e188d3" providerId="ADAL" clId="{39EF501A-8283-4CFD-AF87-CD3405469A09}" dt="2023-06-14T05:36:14.381" v="350"/>
          <ac:picMkLst>
            <pc:docMk/>
            <pc:sldMk cId="2249866545" sldId="268"/>
            <ac:picMk id="3" creationId="{F080167C-06FD-FD19-C7CD-08CA5CF052C6}"/>
          </ac:picMkLst>
        </pc:picChg>
      </pc:sldChg>
      <pc:sldChg chg="addSp delSp modSp new mod">
        <pc:chgData name="Willien Westerhuis" userId="2669aa7c-5325-4f1c-96d0-51f882e188d3" providerId="ADAL" clId="{39EF501A-8283-4CFD-AF87-CD3405469A09}" dt="2023-06-14T05:29:42.875" v="315"/>
        <pc:sldMkLst>
          <pc:docMk/>
          <pc:sldMk cId="3913950220" sldId="269"/>
        </pc:sldMkLst>
        <pc:spChg chg="del">
          <ac:chgData name="Willien Westerhuis" userId="2669aa7c-5325-4f1c-96d0-51f882e188d3" providerId="ADAL" clId="{39EF501A-8283-4CFD-AF87-CD3405469A09}" dt="2023-06-13T13:48:42.160" v="289" actId="478"/>
          <ac:spMkLst>
            <pc:docMk/>
            <pc:sldMk cId="3913950220" sldId="269"/>
            <ac:spMk id="2" creationId="{0487ADBD-888D-8180-5A65-DF808C2E0940}"/>
          </ac:spMkLst>
        </pc:spChg>
        <pc:spChg chg="add mod">
          <ac:chgData name="Willien Westerhuis" userId="2669aa7c-5325-4f1c-96d0-51f882e188d3" providerId="ADAL" clId="{39EF501A-8283-4CFD-AF87-CD3405469A09}" dt="2023-06-14T05:28:14.636" v="298" actId="14100"/>
          <ac:spMkLst>
            <pc:docMk/>
            <pc:sldMk cId="3913950220" sldId="269"/>
            <ac:spMk id="3" creationId="{D24965DD-DB27-7999-9AFB-6830A5CE57A0}"/>
          </ac:spMkLst>
        </pc:spChg>
        <pc:spChg chg="del">
          <ac:chgData name="Willien Westerhuis" userId="2669aa7c-5325-4f1c-96d0-51f882e188d3" providerId="ADAL" clId="{39EF501A-8283-4CFD-AF87-CD3405469A09}" dt="2023-06-13T13:48:47.181" v="290" actId="478"/>
          <ac:spMkLst>
            <pc:docMk/>
            <pc:sldMk cId="3913950220" sldId="269"/>
            <ac:spMk id="3" creationId="{D3729233-AB61-E6BE-9785-D31CB2879336}"/>
          </ac:spMkLst>
        </pc:spChg>
        <pc:spChg chg="mod">
          <ac:chgData name="Willien Westerhuis" userId="2669aa7c-5325-4f1c-96d0-51f882e188d3" providerId="ADAL" clId="{39EF501A-8283-4CFD-AF87-CD3405469A09}" dt="2023-06-14T05:29:42.875" v="315"/>
          <ac:spMkLst>
            <pc:docMk/>
            <pc:sldMk cId="3913950220" sldId="269"/>
            <ac:spMk id="4" creationId="{251BF9F6-041E-1E67-5B44-CC7EB07F2C61}"/>
          </ac:spMkLst>
        </pc:spChg>
        <pc:spChg chg="mod">
          <ac:chgData name="Willien Westerhuis" userId="2669aa7c-5325-4f1c-96d0-51f882e188d3" providerId="ADAL" clId="{39EF501A-8283-4CFD-AF87-CD3405469A09}" dt="2023-06-14T05:29:42.875" v="315"/>
          <ac:spMkLst>
            <pc:docMk/>
            <pc:sldMk cId="3913950220" sldId="269"/>
            <ac:spMk id="5" creationId="{5AA68CAC-9B93-3AE8-6787-A6E81DD5A363}"/>
          </ac:spMkLst>
        </pc:spChg>
      </pc:sldChg>
      <pc:sldMasterChg chg="addSp modSldLayout">
        <pc:chgData name="Willien Westerhuis" userId="2669aa7c-5325-4f1c-96d0-51f882e188d3" providerId="ADAL" clId="{39EF501A-8283-4CFD-AF87-CD3405469A09}" dt="2023-06-12T16:08:23.020" v="153"/>
        <pc:sldMasterMkLst>
          <pc:docMk/>
          <pc:sldMasterMk cId="3127131494" sldId="2147483828"/>
        </pc:sldMasterMkLst>
        <pc:picChg chg="add">
          <ac:chgData name="Willien Westerhuis" userId="2669aa7c-5325-4f1c-96d0-51f882e188d3" providerId="ADAL" clId="{39EF501A-8283-4CFD-AF87-CD3405469A09}" dt="2023-06-12T16:08:23.020" v="153"/>
          <ac:picMkLst>
            <pc:docMk/>
            <pc:sldMasterMk cId="3127131494" sldId="2147483828"/>
            <ac:picMk id="7" creationId="{FD67D6E9-9761-1B76-892B-445264103A05}"/>
          </ac:picMkLst>
        </pc:picChg>
        <pc:sldLayoutChg chg="addSp">
          <pc:chgData name="Willien Westerhuis" userId="2669aa7c-5325-4f1c-96d0-51f882e188d3" providerId="ADAL" clId="{39EF501A-8283-4CFD-AF87-CD3405469A09}" dt="2023-06-12T16:08:23.020" v="153"/>
          <pc:sldLayoutMkLst>
            <pc:docMk/>
            <pc:sldMasterMk cId="3127131494" sldId="2147483828"/>
            <pc:sldLayoutMk cId="3230994450" sldId="2147483829"/>
          </pc:sldLayoutMkLst>
          <pc:picChg chg="add">
            <ac:chgData name="Willien Westerhuis" userId="2669aa7c-5325-4f1c-96d0-51f882e188d3" providerId="ADAL" clId="{39EF501A-8283-4CFD-AF87-CD3405469A09}" dt="2023-06-12T16:08:23.020" v="153"/>
            <ac:picMkLst>
              <pc:docMk/>
              <pc:sldMasterMk cId="3127131494" sldId="2147483828"/>
              <pc:sldLayoutMk cId="3230994450" sldId="2147483829"/>
              <ac:picMk id="7" creationId="{DF3E4E04-24F6-F007-C5A0-22EC0C238E36}"/>
            </ac:picMkLst>
          </pc:picChg>
        </pc:sldLayoutChg>
        <pc:sldLayoutChg chg="addSp">
          <pc:chgData name="Willien Westerhuis" userId="2669aa7c-5325-4f1c-96d0-51f882e188d3" providerId="ADAL" clId="{39EF501A-8283-4CFD-AF87-CD3405469A09}" dt="2023-06-12T16:08:23.020" v="153"/>
          <pc:sldLayoutMkLst>
            <pc:docMk/>
            <pc:sldMasterMk cId="3127131494" sldId="2147483828"/>
            <pc:sldLayoutMk cId="3339996385" sldId="2147483830"/>
          </pc:sldLayoutMkLst>
          <pc:picChg chg="add">
            <ac:chgData name="Willien Westerhuis" userId="2669aa7c-5325-4f1c-96d0-51f882e188d3" providerId="ADAL" clId="{39EF501A-8283-4CFD-AF87-CD3405469A09}" dt="2023-06-12T16:08:23.020" v="153"/>
            <ac:picMkLst>
              <pc:docMk/>
              <pc:sldMasterMk cId="3127131494" sldId="2147483828"/>
              <pc:sldLayoutMk cId="3339996385" sldId="2147483830"/>
              <ac:picMk id="7" creationId="{EA48EFDB-BB36-C0CC-71DA-67AE310088FE}"/>
            </ac:picMkLst>
          </pc:picChg>
        </pc:sldLayoutChg>
      </pc:sldMasterChg>
      <pc:sldMasterChg chg="addSp modSldLayout">
        <pc:chgData name="Willien Westerhuis" userId="2669aa7c-5325-4f1c-96d0-51f882e188d3" providerId="ADAL" clId="{39EF501A-8283-4CFD-AF87-CD3405469A09}" dt="2023-06-12T16:08:29.431" v="155"/>
        <pc:sldMasterMkLst>
          <pc:docMk/>
          <pc:sldMasterMk cId="2081513223" sldId="2147483840"/>
        </pc:sldMasterMkLst>
        <pc:picChg chg="add">
          <ac:chgData name="Willien Westerhuis" userId="2669aa7c-5325-4f1c-96d0-51f882e188d3" providerId="ADAL" clId="{39EF501A-8283-4CFD-AF87-CD3405469A09}" dt="2023-06-12T16:08:29.431" v="155"/>
          <ac:picMkLst>
            <pc:docMk/>
            <pc:sldMasterMk cId="2081513223" sldId="2147483840"/>
            <ac:picMk id="7" creationId="{16BA2155-0F8D-2AC6-70D7-B59EA79FC01F}"/>
          </ac:picMkLst>
        </pc:picChg>
        <pc:sldLayoutChg chg="addSp">
          <pc:chgData name="Willien Westerhuis" userId="2669aa7c-5325-4f1c-96d0-51f882e188d3" providerId="ADAL" clId="{39EF501A-8283-4CFD-AF87-CD3405469A09}" dt="2023-06-12T16:08:29.431" v="155"/>
          <pc:sldLayoutMkLst>
            <pc:docMk/>
            <pc:sldMasterMk cId="2081513223" sldId="2147483840"/>
            <pc:sldLayoutMk cId="3406123378" sldId="2147483841"/>
          </pc:sldLayoutMkLst>
          <pc:picChg chg="add">
            <ac:chgData name="Willien Westerhuis" userId="2669aa7c-5325-4f1c-96d0-51f882e188d3" providerId="ADAL" clId="{39EF501A-8283-4CFD-AF87-CD3405469A09}" dt="2023-06-12T16:08:29.431" v="155"/>
            <ac:picMkLst>
              <pc:docMk/>
              <pc:sldMasterMk cId="2081513223" sldId="2147483840"/>
              <pc:sldLayoutMk cId="3406123378" sldId="2147483841"/>
              <ac:picMk id="7" creationId="{780B85E3-9FC7-D52F-6208-BEB46345B593}"/>
            </ac:picMkLst>
          </pc:picChg>
        </pc:sldLayoutChg>
        <pc:sldLayoutChg chg="addSp">
          <pc:chgData name="Willien Westerhuis" userId="2669aa7c-5325-4f1c-96d0-51f882e188d3" providerId="ADAL" clId="{39EF501A-8283-4CFD-AF87-CD3405469A09}" dt="2023-06-12T16:08:29.431" v="155"/>
          <pc:sldLayoutMkLst>
            <pc:docMk/>
            <pc:sldMasterMk cId="2081513223" sldId="2147483840"/>
            <pc:sldLayoutMk cId="1223721041" sldId="2147483842"/>
          </pc:sldLayoutMkLst>
          <pc:picChg chg="add">
            <ac:chgData name="Willien Westerhuis" userId="2669aa7c-5325-4f1c-96d0-51f882e188d3" providerId="ADAL" clId="{39EF501A-8283-4CFD-AF87-CD3405469A09}" dt="2023-06-12T16:08:29.431" v="155"/>
            <ac:picMkLst>
              <pc:docMk/>
              <pc:sldMasterMk cId="2081513223" sldId="2147483840"/>
              <pc:sldLayoutMk cId="1223721041" sldId="2147483842"/>
              <ac:picMk id="4" creationId="{943358E8-179C-8CD6-F48C-49C975957DD4}"/>
            </ac:picMkLst>
          </pc:picChg>
        </pc:sldLayoutChg>
      </pc:sldMasterChg>
      <pc:sldMasterChg chg="addSp modSldLayout">
        <pc:chgData name="Willien Westerhuis" userId="2669aa7c-5325-4f1c-96d0-51f882e188d3" providerId="ADAL" clId="{39EF501A-8283-4CFD-AF87-CD3405469A09}" dt="2023-06-12T16:08:34.035" v="156"/>
        <pc:sldMasterMkLst>
          <pc:docMk/>
          <pc:sldMasterMk cId="162379812" sldId="2147483858"/>
        </pc:sldMasterMkLst>
        <pc:picChg chg="add">
          <ac:chgData name="Willien Westerhuis" userId="2669aa7c-5325-4f1c-96d0-51f882e188d3" providerId="ADAL" clId="{39EF501A-8283-4CFD-AF87-CD3405469A09}" dt="2023-06-12T16:08:34.035" v="156"/>
          <ac:picMkLst>
            <pc:docMk/>
            <pc:sldMasterMk cId="162379812" sldId="2147483858"/>
            <ac:picMk id="7" creationId="{4EDA5418-F425-F60B-1A16-A36A1C8F36E0}"/>
          </ac:picMkLst>
        </pc:picChg>
        <pc:sldLayoutChg chg="addSp">
          <pc:chgData name="Willien Westerhuis" userId="2669aa7c-5325-4f1c-96d0-51f882e188d3" providerId="ADAL" clId="{39EF501A-8283-4CFD-AF87-CD3405469A09}" dt="2023-06-12T16:08:34.035" v="156"/>
          <pc:sldLayoutMkLst>
            <pc:docMk/>
            <pc:sldMasterMk cId="162379812" sldId="2147483858"/>
            <pc:sldLayoutMk cId="913557609" sldId="2147483859"/>
          </pc:sldLayoutMkLst>
          <pc:picChg chg="add">
            <ac:chgData name="Willien Westerhuis" userId="2669aa7c-5325-4f1c-96d0-51f882e188d3" providerId="ADAL" clId="{39EF501A-8283-4CFD-AF87-CD3405469A09}" dt="2023-06-12T16:08:34.035" v="156"/>
            <ac:picMkLst>
              <pc:docMk/>
              <pc:sldMasterMk cId="162379812" sldId="2147483858"/>
              <pc:sldLayoutMk cId="913557609" sldId="2147483859"/>
              <ac:picMk id="7" creationId="{8AA359FA-56BA-8EF0-6C05-F4137BB584CD}"/>
            </ac:picMkLst>
          </pc:picChg>
        </pc:sldLayoutChg>
        <pc:sldLayoutChg chg="addSp">
          <pc:chgData name="Willien Westerhuis" userId="2669aa7c-5325-4f1c-96d0-51f882e188d3" providerId="ADAL" clId="{39EF501A-8283-4CFD-AF87-CD3405469A09}" dt="2023-06-12T16:08:34.035" v="156"/>
          <pc:sldLayoutMkLst>
            <pc:docMk/>
            <pc:sldMasterMk cId="162379812" sldId="2147483858"/>
            <pc:sldLayoutMk cId="1841497994" sldId="2147483860"/>
          </pc:sldLayoutMkLst>
          <pc:picChg chg="add">
            <ac:chgData name="Willien Westerhuis" userId="2669aa7c-5325-4f1c-96d0-51f882e188d3" providerId="ADAL" clId="{39EF501A-8283-4CFD-AF87-CD3405469A09}" dt="2023-06-12T16:08:34.035" v="156"/>
            <ac:picMkLst>
              <pc:docMk/>
              <pc:sldMasterMk cId="162379812" sldId="2147483858"/>
              <pc:sldLayoutMk cId="1841497994" sldId="2147483860"/>
              <ac:picMk id="4" creationId="{91C39067-D59E-FE98-76D5-AC4226702931}"/>
            </ac:picMkLst>
          </pc:picChg>
        </pc:sldLayoutChg>
      </pc:sldMasterChg>
      <pc:sldMasterChg chg="addSp modSldLayout">
        <pc:chgData name="Willien Westerhuis" userId="2669aa7c-5325-4f1c-96d0-51f882e188d3" providerId="ADAL" clId="{39EF501A-8283-4CFD-AF87-CD3405469A09}" dt="2023-06-12T16:08:37.786" v="157"/>
        <pc:sldMasterMkLst>
          <pc:docMk/>
          <pc:sldMasterMk cId="1827695226" sldId="2147483876"/>
        </pc:sldMasterMkLst>
        <pc:picChg chg="add">
          <ac:chgData name="Willien Westerhuis" userId="2669aa7c-5325-4f1c-96d0-51f882e188d3" providerId="ADAL" clId="{39EF501A-8283-4CFD-AF87-CD3405469A09}" dt="2023-06-12T16:08:37.786" v="157"/>
          <ac:picMkLst>
            <pc:docMk/>
            <pc:sldMasterMk cId="1827695226" sldId="2147483876"/>
            <ac:picMk id="7" creationId="{70165780-7004-F6A9-A308-61A67FCBD1F7}"/>
          </ac:picMkLst>
        </pc:picChg>
        <pc:sldLayoutChg chg="addSp">
          <pc:chgData name="Willien Westerhuis" userId="2669aa7c-5325-4f1c-96d0-51f882e188d3" providerId="ADAL" clId="{39EF501A-8283-4CFD-AF87-CD3405469A09}" dt="2023-06-12T16:08:37.786" v="157"/>
          <pc:sldLayoutMkLst>
            <pc:docMk/>
            <pc:sldMasterMk cId="1827695226" sldId="2147483876"/>
            <pc:sldLayoutMk cId="3643167815" sldId="2147483877"/>
          </pc:sldLayoutMkLst>
          <pc:picChg chg="add">
            <ac:chgData name="Willien Westerhuis" userId="2669aa7c-5325-4f1c-96d0-51f882e188d3" providerId="ADAL" clId="{39EF501A-8283-4CFD-AF87-CD3405469A09}" dt="2023-06-12T16:08:37.786" v="157"/>
            <ac:picMkLst>
              <pc:docMk/>
              <pc:sldMasterMk cId="1827695226" sldId="2147483876"/>
              <pc:sldLayoutMk cId="3643167815" sldId="2147483877"/>
              <ac:picMk id="7" creationId="{F42A16DA-FAEA-66BC-F289-9575286A10FD}"/>
            </ac:picMkLst>
          </pc:picChg>
        </pc:sldLayoutChg>
        <pc:sldLayoutChg chg="addSp">
          <pc:chgData name="Willien Westerhuis" userId="2669aa7c-5325-4f1c-96d0-51f882e188d3" providerId="ADAL" clId="{39EF501A-8283-4CFD-AF87-CD3405469A09}" dt="2023-06-12T16:08:37.786" v="157"/>
          <pc:sldLayoutMkLst>
            <pc:docMk/>
            <pc:sldMasterMk cId="1827695226" sldId="2147483876"/>
            <pc:sldLayoutMk cId="1420084800" sldId="2147483878"/>
          </pc:sldLayoutMkLst>
          <pc:picChg chg="add">
            <ac:chgData name="Willien Westerhuis" userId="2669aa7c-5325-4f1c-96d0-51f882e188d3" providerId="ADAL" clId="{39EF501A-8283-4CFD-AF87-CD3405469A09}" dt="2023-06-12T16:08:37.786" v="157"/>
            <ac:picMkLst>
              <pc:docMk/>
              <pc:sldMasterMk cId="1827695226" sldId="2147483876"/>
              <pc:sldLayoutMk cId="1420084800" sldId="2147483878"/>
              <ac:picMk id="7" creationId="{B3026205-45EC-6BC4-480C-2EDDF6A6159F}"/>
            </ac:picMkLst>
          </pc:picChg>
        </pc:sldLayoutChg>
      </pc:sldMasterChg>
      <pc:sldMasterChg chg="addSp modSldLayout">
        <pc:chgData name="Willien Westerhuis" userId="2669aa7c-5325-4f1c-96d0-51f882e188d3" providerId="ADAL" clId="{39EF501A-8283-4CFD-AF87-CD3405469A09}" dt="2023-06-12T16:08:44.822" v="160"/>
        <pc:sldMasterMkLst>
          <pc:docMk/>
          <pc:sldMasterMk cId="1279444203" sldId="2147483888"/>
        </pc:sldMasterMkLst>
        <pc:picChg chg="add">
          <ac:chgData name="Willien Westerhuis" userId="2669aa7c-5325-4f1c-96d0-51f882e188d3" providerId="ADAL" clId="{39EF501A-8283-4CFD-AF87-CD3405469A09}" dt="2023-06-12T16:08:44.822" v="160"/>
          <ac:picMkLst>
            <pc:docMk/>
            <pc:sldMasterMk cId="1279444203" sldId="2147483888"/>
            <ac:picMk id="7" creationId="{87C91C76-A1C7-D0BA-914A-5382866F1508}"/>
          </ac:picMkLst>
        </pc:picChg>
        <pc:sldLayoutChg chg="addSp">
          <pc:chgData name="Willien Westerhuis" userId="2669aa7c-5325-4f1c-96d0-51f882e188d3" providerId="ADAL" clId="{39EF501A-8283-4CFD-AF87-CD3405469A09}" dt="2023-06-12T16:08:44.822" v="160"/>
          <pc:sldLayoutMkLst>
            <pc:docMk/>
            <pc:sldMasterMk cId="1279444203" sldId="2147483888"/>
            <pc:sldLayoutMk cId="32949696" sldId="2147483889"/>
          </pc:sldLayoutMkLst>
          <pc:picChg chg="add">
            <ac:chgData name="Willien Westerhuis" userId="2669aa7c-5325-4f1c-96d0-51f882e188d3" providerId="ADAL" clId="{39EF501A-8283-4CFD-AF87-CD3405469A09}" dt="2023-06-12T16:08:44.822" v="160"/>
            <ac:picMkLst>
              <pc:docMk/>
              <pc:sldMasterMk cId="1279444203" sldId="2147483888"/>
              <pc:sldLayoutMk cId="32949696" sldId="2147483889"/>
              <ac:picMk id="7" creationId="{80D3804A-9F88-83A1-889F-351AD6603E1D}"/>
            </ac:picMkLst>
          </pc:picChg>
        </pc:sldLayoutChg>
        <pc:sldLayoutChg chg="addSp">
          <pc:chgData name="Willien Westerhuis" userId="2669aa7c-5325-4f1c-96d0-51f882e188d3" providerId="ADAL" clId="{39EF501A-8283-4CFD-AF87-CD3405469A09}" dt="2023-06-12T16:08:44.822" v="160"/>
          <pc:sldLayoutMkLst>
            <pc:docMk/>
            <pc:sldMasterMk cId="1279444203" sldId="2147483888"/>
            <pc:sldLayoutMk cId="3248630143" sldId="2147483890"/>
          </pc:sldLayoutMkLst>
          <pc:picChg chg="add">
            <ac:chgData name="Willien Westerhuis" userId="2669aa7c-5325-4f1c-96d0-51f882e188d3" providerId="ADAL" clId="{39EF501A-8283-4CFD-AF87-CD3405469A09}" dt="2023-06-12T16:08:44.822" v="160"/>
            <ac:picMkLst>
              <pc:docMk/>
              <pc:sldMasterMk cId="1279444203" sldId="2147483888"/>
              <pc:sldLayoutMk cId="3248630143" sldId="2147483890"/>
              <ac:picMk id="7" creationId="{425B9B74-EB4F-A490-D93A-71632802403C}"/>
            </ac:picMkLst>
          </pc:picChg>
        </pc:sldLayoutChg>
      </pc:sldMasterChg>
      <pc:sldMasterChg chg="addSp modSldLayout">
        <pc:chgData name="Willien Westerhuis" userId="2669aa7c-5325-4f1c-96d0-51f882e188d3" providerId="ADAL" clId="{39EF501A-8283-4CFD-AF87-CD3405469A09}" dt="2023-06-12T16:11:00.052" v="174"/>
        <pc:sldMasterMkLst>
          <pc:docMk/>
          <pc:sldMasterMk cId="2307202841" sldId="2147483900"/>
        </pc:sldMasterMkLst>
        <pc:picChg chg="add">
          <ac:chgData name="Willien Westerhuis" userId="2669aa7c-5325-4f1c-96d0-51f882e188d3" providerId="ADAL" clId="{39EF501A-8283-4CFD-AF87-CD3405469A09}" dt="2023-06-12T16:11:00.052" v="174"/>
          <ac:picMkLst>
            <pc:docMk/>
            <pc:sldMasterMk cId="2307202841" sldId="2147483900"/>
            <ac:picMk id="7" creationId="{543B8255-8143-92ED-D280-41F5523254F7}"/>
          </ac:picMkLst>
        </pc:picChg>
        <pc:sldLayoutChg chg="addSp">
          <pc:chgData name="Willien Westerhuis" userId="2669aa7c-5325-4f1c-96d0-51f882e188d3" providerId="ADAL" clId="{39EF501A-8283-4CFD-AF87-CD3405469A09}" dt="2023-06-12T16:11:00.052" v="174"/>
          <pc:sldLayoutMkLst>
            <pc:docMk/>
            <pc:sldMasterMk cId="2307202841" sldId="2147483900"/>
            <pc:sldLayoutMk cId="3748011525" sldId="2147483901"/>
          </pc:sldLayoutMkLst>
          <pc:picChg chg="add">
            <ac:chgData name="Willien Westerhuis" userId="2669aa7c-5325-4f1c-96d0-51f882e188d3" providerId="ADAL" clId="{39EF501A-8283-4CFD-AF87-CD3405469A09}" dt="2023-06-12T16:11:00.052" v="174"/>
            <ac:picMkLst>
              <pc:docMk/>
              <pc:sldMasterMk cId="2307202841" sldId="2147483900"/>
              <pc:sldLayoutMk cId="3748011525" sldId="2147483901"/>
              <ac:picMk id="7" creationId="{6AA12001-0D20-9686-6C72-AA3678D3E96C}"/>
            </ac:picMkLst>
          </pc:picChg>
        </pc:sldLayoutChg>
        <pc:sldLayoutChg chg="addSp">
          <pc:chgData name="Willien Westerhuis" userId="2669aa7c-5325-4f1c-96d0-51f882e188d3" providerId="ADAL" clId="{39EF501A-8283-4CFD-AF87-CD3405469A09}" dt="2023-06-12T16:11:00.052" v="174"/>
          <pc:sldLayoutMkLst>
            <pc:docMk/>
            <pc:sldMasterMk cId="2307202841" sldId="2147483900"/>
            <pc:sldLayoutMk cId="1710939396" sldId="2147483902"/>
          </pc:sldLayoutMkLst>
          <pc:picChg chg="add">
            <ac:chgData name="Willien Westerhuis" userId="2669aa7c-5325-4f1c-96d0-51f882e188d3" providerId="ADAL" clId="{39EF501A-8283-4CFD-AF87-CD3405469A09}" dt="2023-06-12T16:11:00.052" v="174"/>
            <ac:picMkLst>
              <pc:docMk/>
              <pc:sldMasterMk cId="2307202841" sldId="2147483900"/>
              <pc:sldLayoutMk cId="1710939396" sldId="2147483902"/>
              <ac:picMk id="7" creationId="{7B3471DA-EAD1-84F7-29F5-4E4441A09A46}"/>
            </ac:picMkLst>
          </pc:picChg>
        </pc:sldLayoutChg>
      </pc:sldMasterChg>
      <pc:sldMasterChg chg="addSp modSldLayout">
        <pc:chgData name="Willien Westerhuis" userId="2669aa7c-5325-4f1c-96d0-51f882e188d3" providerId="ADAL" clId="{39EF501A-8283-4CFD-AF87-CD3405469A09}" dt="2023-06-12T16:11:01.320" v="175"/>
        <pc:sldMasterMkLst>
          <pc:docMk/>
          <pc:sldMasterMk cId="398511325" sldId="2147483912"/>
        </pc:sldMasterMkLst>
        <pc:picChg chg="add">
          <ac:chgData name="Willien Westerhuis" userId="2669aa7c-5325-4f1c-96d0-51f882e188d3" providerId="ADAL" clId="{39EF501A-8283-4CFD-AF87-CD3405469A09}" dt="2023-06-12T16:11:01.320" v="175"/>
          <ac:picMkLst>
            <pc:docMk/>
            <pc:sldMasterMk cId="398511325" sldId="2147483912"/>
            <ac:picMk id="7" creationId="{3F026C8F-8913-267F-1988-F0334D790CF5}"/>
          </ac:picMkLst>
        </pc:picChg>
        <pc:sldLayoutChg chg="addSp">
          <pc:chgData name="Willien Westerhuis" userId="2669aa7c-5325-4f1c-96d0-51f882e188d3" providerId="ADAL" clId="{39EF501A-8283-4CFD-AF87-CD3405469A09}" dt="2023-06-12T16:11:01.320" v="175"/>
          <pc:sldLayoutMkLst>
            <pc:docMk/>
            <pc:sldMasterMk cId="398511325" sldId="2147483912"/>
            <pc:sldLayoutMk cId="3353890825" sldId="2147483913"/>
          </pc:sldLayoutMkLst>
          <pc:picChg chg="add">
            <ac:chgData name="Willien Westerhuis" userId="2669aa7c-5325-4f1c-96d0-51f882e188d3" providerId="ADAL" clId="{39EF501A-8283-4CFD-AF87-CD3405469A09}" dt="2023-06-12T16:11:01.320" v="175"/>
            <ac:picMkLst>
              <pc:docMk/>
              <pc:sldMasterMk cId="398511325" sldId="2147483912"/>
              <pc:sldLayoutMk cId="3353890825" sldId="2147483913"/>
              <ac:picMk id="7" creationId="{2FCD6D80-F83E-CB9F-760A-79BA445EAEEE}"/>
            </ac:picMkLst>
          </pc:picChg>
        </pc:sldLayoutChg>
        <pc:sldLayoutChg chg="addSp">
          <pc:chgData name="Willien Westerhuis" userId="2669aa7c-5325-4f1c-96d0-51f882e188d3" providerId="ADAL" clId="{39EF501A-8283-4CFD-AF87-CD3405469A09}" dt="2023-06-12T16:11:01.320" v="175"/>
          <pc:sldLayoutMkLst>
            <pc:docMk/>
            <pc:sldMasterMk cId="398511325" sldId="2147483912"/>
            <pc:sldLayoutMk cId="4154217445" sldId="2147483914"/>
          </pc:sldLayoutMkLst>
          <pc:picChg chg="add">
            <ac:chgData name="Willien Westerhuis" userId="2669aa7c-5325-4f1c-96d0-51f882e188d3" providerId="ADAL" clId="{39EF501A-8283-4CFD-AF87-CD3405469A09}" dt="2023-06-12T16:11:01.320" v="175"/>
            <ac:picMkLst>
              <pc:docMk/>
              <pc:sldMasterMk cId="398511325" sldId="2147483912"/>
              <pc:sldLayoutMk cId="4154217445" sldId="2147483914"/>
              <ac:picMk id="7" creationId="{B6F60983-F61F-8CAE-834C-74509936D440}"/>
            </ac:picMkLst>
          </pc:picChg>
        </pc:sldLayoutChg>
      </pc:sldMasterChg>
      <pc:sldMasterChg chg="addSp modSldLayout">
        <pc:chgData name="Willien Westerhuis" userId="2669aa7c-5325-4f1c-96d0-51f882e188d3" providerId="ADAL" clId="{39EF501A-8283-4CFD-AF87-CD3405469A09}" dt="2023-06-12T16:11:02.017" v="176"/>
        <pc:sldMasterMkLst>
          <pc:docMk/>
          <pc:sldMasterMk cId="460432999" sldId="2147483924"/>
        </pc:sldMasterMkLst>
        <pc:picChg chg="add">
          <ac:chgData name="Willien Westerhuis" userId="2669aa7c-5325-4f1c-96d0-51f882e188d3" providerId="ADAL" clId="{39EF501A-8283-4CFD-AF87-CD3405469A09}" dt="2023-06-12T16:11:02.017" v="176"/>
          <ac:picMkLst>
            <pc:docMk/>
            <pc:sldMasterMk cId="460432999" sldId="2147483924"/>
            <ac:picMk id="7" creationId="{2886521E-2B03-D8AA-7F0E-62073A766660}"/>
          </ac:picMkLst>
        </pc:picChg>
        <pc:sldLayoutChg chg="addSp">
          <pc:chgData name="Willien Westerhuis" userId="2669aa7c-5325-4f1c-96d0-51f882e188d3" providerId="ADAL" clId="{39EF501A-8283-4CFD-AF87-CD3405469A09}" dt="2023-06-12T16:11:02.017" v="176"/>
          <pc:sldLayoutMkLst>
            <pc:docMk/>
            <pc:sldMasterMk cId="460432999" sldId="2147483924"/>
            <pc:sldLayoutMk cId="1691067117" sldId="2147483925"/>
          </pc:sldLayoutMkLst>
          <pc:picChg chg="add">
            <ac:chgData name="Willien Westerhuis" userId="2669aa7c-5325-4f1c-96d0-51f882e188d3" providerId="ADAL" clId="{39EF501A-8283-4CFD-AF87-CD3405469A09}" dt="2023-06-12T16:11:02.017" v="176"/>
            <ac:picMkLst>
              <pc:docMk/>
              <pc:sldMasterMk cId="460432999" sldId="2147483924"/>
              <pc:sldLayoutMk cId="1691067117" sldId="2147483925"/>
              <ac:picMk id="7" creationId="{6BFA3053-432B-8BB0-C992-E1CE033E95D9}"/>
            </ac:picMkLst>
          </pc:picChg>
        </pc:sldLayoutChg>
        <pc:sldLayoutChg chg="addSp">
          <pc:chgData name="Willien Westerhuis" userId="2669aa7c-5325-4f1c-96d0-51f882e188d3" providerId="ADAL" clId="{39EF501A-8283-4CFD-AF87-CD3405469A09}" dt="2023-06-12T16:11:02.017" v="176"/>
          <pc:sldLayoutMkLst>
            <pc:docMk/>
            <pc:sldMasterMk cId="460432999" sldId="2147483924"/>
            <pc:sldLayoutMk cId="1459090537" sldId="2147483926"/>
          </pc:sldLayoutMkLst>
          <pc:picChg chg="add">
            <ac:chgData name="Willien Westerhuis" userId="2669aa7c-5325-4f1c-96d0-51f882e188d3" providerId="ADAL" clId="{39EF501A-8283-4CFD-AF87-CD3405469A09}" dt="2023-06-12T16:11:02.017" v="176"/>
            <ac:picMkLst>
              <pc:docMk/>
              <pc:sldMasterMk cId="460432999" sldId="2147483924"/>
              <pc:sldLayoutMk cId="1459090537" sldId="2147483926"/>
              <ac:picMk id="7" creationId="{1E8781DB-C509-E3A4-8FBE-2F8CA3FC769E}"/>
            </ac:picMkLst>
          </pc:picChg>
        </pc:sldLayoutChg>
      </pc:sldMasterChg>
      <pc:sldMasterChg chg="addSp modSldLayout">
        <pc:chgData name="Willien Westerhuis" userId="2669aa7c-5325-4f1c-96d0-51f882e188d3" providerId="ADAL" clId="{39EF501A-8283-4CFD-AF87-CD3405469A09}" dt="2023-06-12T16:11:04.700" v="177"/>
        <pc:sldMasterMkLst>
          <pc:docMk/>
          <pc:sldMasterMk cId="1068044220" sldId="2147483936"/>
        </pc:sldMasterMkLst>
        <pc:picChg chg="add">
          <ac:chgData name="Willien Westerhuis" userId="2669aa7c-5325-4f1c-96d0-51f882e188d3" providerId="ADAL" clId="{39EF501A-8283-4CFD-AF87-CD3405469A09}" dt="2023-06-12T16:11:04.700" v="177"/>
          <ac:picMkLst>
            <pc:docMk/>
            <pc:sldMasterMk cId="1068044220" sldId="2147483936"/>
            <ac:picMk id="18" creationId="{4715B3E2-EFA4-48EC-C9F7-0DDDD17B3262}"/>
          </ac:picMkLst>
        </pc:picChg>
        <pc:sldLayoutChg chg="addSp">
          <pc:chgData name="Willien Westerhuis" userId="2669aa7c-5325-4f1c-96d0-51f882e188d3" providerId="ADAL" clId="{39EF501A-8283-4CFD-AF87-CD3405469A09}" dt="2023-06-12T16:11:04.700" v="177"/>
          <pc:sldLayoutMkLst>
            <pc:docMk/>
            <pc:sldMasterMk cId="1068044220" sldId="2147483936"/>
            <pc:sldLayoutMk cId="874464219" sldId="2147483937"/>
          </pc:sldLayoutMkLst>
          <pc:picChg chg="add">
            <ac:chgData name="Willien Westerhuis" userId="2669aa7c-5325-4f1c-96d0-51f882e188d3" providerId="ADAL" clId="{39EF501A-8283-4CFD-AF87-CD3405469A09}" dt="2023-06-12T16:11:04.700" v="177"/>
            <ac:picMkLst>
              <pc:docMk/>
              <pc:sldMasterMk cId="1068044220" sldId="2147483936"/>
              <pc:sldLayoutMk cId="874464219" sldId="2147483937"/>
              <ac:picMk id="8" creationId="{43F3554B-9774-9CC0-5D5C-394505EC4899}"/>
            </ac:picMkLst>
          </pc:picChg>
        </pc:sldLayoutChg>
        <pc:sldLayoutChg chg="addSp">
          <pc:chgData name="Willien Westerhuis" userId="2669aa7c-5325-4f1c-96d0-51f882e188d3" providerId="ADAL" clId="{39EF501A-8283-4CFD-AF87-CD3405469A09}" dt="2023-06-12T16:11:04.700" v="177"/>
          <pc:sldLayoutMkLst>
            <pc:docMk/>
            <pc:sldMasterMk cId="1068044220" sldId="2147483936"/>
            <pc:sldLayoutMk cId="3831372131" sldId="2147483938"/>
          </pc:sldLayoutMkLst>
          <pc:picChg chg="add">
            <ac:chgData name="Willien Westerhuis" userId="2669aa7c-5325-4f1c-96d0-51f882e188d3" providerId="ADAL" clId="{39EF501A-8283-4CFD-AF87-CD3405469A09}" dt="2023-06-12T16:11:04.700" v="177"/>
            <ac:picMkLst>
              <pc:docMk/>
              <pc:sldMasterMk cId="1068044220" sldId="2147483936"/>
              <pc:sldLayoutMk cId="3831372131" sldId="2147483938"/>
              <ac:picMk id="7" creationId="{C4F7A6B7-9AE8-104D-649D-688C398ADC68}"/>
            </ac:picMkLst>
          </pc:picChg>
        </pc:sldLayoutChg>
      </pc:sldMasterChg>
      <pc:sldMasterChg chg="addSp modSldLayout">
        <pc:chgData name="Willien Westerhuis" userId="2669aa7c-5325-4f1c-96d0-51f882e188d3" providerId="ADAL" clId="{39EF501A-8283-4CFD-AF87-CD3405469A09}" dt="2023-06-12T16:11:07.416" v="179"/>
        <pc:sldMasterMkLst>
          <pc:docMk/>
          <pc:sldMasterMk cId="4154711207" sldId="2147483953"/>
        </pc:sldMasterMkLst>
        <pc:picChg chg="add">
          <ac:chgData name="Willien Westerhuis" userId="2669aa7c-5325-4f1c-96d0-51f882e188d3" providerId="ADAL" clId="{39EF501A-8283-4CFD-AF87-CD3405469A09}" dt="2023-06-12T16:11:07.416" v="179"/>
          <ac:picMkLst>
            <pc:docMk/>
            <pc:sldMasterMk cId="4154711207" sldId="2147483953"/>
            <ac:picMk id="7" creationId="{DE36773C-E383-FC9B-C48D-99E4178BC470}"/>
          </ac:picMkLst>
        </pc:picChg>
        <pc:sldLayoutChg chg="addSp">
          <pc:chgData name="Willien Westerhuis" userId="2669aa7c-5325-4f1c-96d0-51f882e188d3" providerId="ADAL" clId="{39EF501A-8283-4CFD-AF87-CD3405469A09}" dt="2023-06-12T16:11:07.416" v="179"/>
          <pc:sldLayoutMkLst>
            <pc:docMk/>
            <pc:sldMasterMk cId="4154711207" sldId="2147483953"/>
            <pc:sldLayoutMk cId="2891359373" sldId="2147483954"/>
          </pc:sldLayoutMkLst>
          <pc:picChg chg="add">
            <ac:chgData name="Willien Westerhuis" userId="2669aa7c-5325-4f1c-96d0-51f882e188d3" providerId="ADAL" clId="{39EF501A-8283-4CFD-AF87-CD3405469A09}" dt="2023-06-12T16:11:07.416" v="179"/>
            <ac:picMkLst>
              <pc:docMk/>
              <pc:sldMasterMk cId="4154711207" sldId="2147483953"/>
              <pc:sldLayoutMk cId="2891359373" sldId="2147483954"/>
              <ac:picMk id="7" creationId="{4337CE42-4DB4-BB3C-54E9-EE0FFB72CAD8}"/>
            </ac:picMkLst>
          </pc:picChg>
        </pc:sldLayoutChg>
        <pc:sldLayoutChg chg="addSp">
          <pc:chgData name="Willien Westerhuis" userId="2669aa7c-5325-4f1c-96d0-51f882e188d3" providerId="ADAL" clId="{39EF501A-8283-4CFD-AF87-CD3405469A09}" dt="2023-06-12T16:11:07.416" v="179"/>
          <pc:sldLayoutMkLst>
            <pc:docMk/>
            <pc:sldMasterMk cId="4154711207" sldId="2147483953"/>
            <pc:sldLayoutMk cId="741623355" sldId="2147483955"/>
          </pc:sldLayoutMkLst>
          <pc:picChg chg="add">
            <ac:chgData name="Willien Westerhuis" userId="2669aa7c-5325-4f1c-96d0-51f882e188d3" providerId="ADAL" clId="{39EF501A-8283-4CFD-AF87-CD3405469A09}" dt="2023-06-12T16:11:07.416" v="179"/>
            <ac:picMkLst>
              <pc:docMk/>
              <pc:sldMasterMk cId="4154711207" sldId="2147483953"/>
              <pc:sldLayoutMk cId="741623355" sldId="2147483955"/>
              <ac:picMk id="7" creationId="{B74AEF66-17AB-530B-ADC3-288511AE6FCD}"/>
            </ac:picMkLst>
          </pc:picChg>
        </pc:sldLayoutChg>
      </pc:sldMasterChg>
      <pc:sldMasterChg chg="addSp modSldLayout">
        <pc:chgData name="Willien Westerhuis" userId="2669aa7c-5325-4f1c-96d0-51f882e188d3" providerId="ADAL" clId="{39EF501A-8283-4CFD-AF87-CD3405469A09}" dt="2023-06-12T16:11:08.651" v="182"/>
        <pc:sldMasterMkLst>
          <pc:docMk/>
          <pc:sldMasterMk cId="2875235362" sldId="2147483965"/>
        </pc:sldMasterMkLst>
        <pc:picChg chg="add">
          <ac:chgData name="Willien Westerhuis" userId="2669aa7c-5325-4f1c-96d0-51f882e188d3" providerId="ADAL" clId="{39EF501A-8283-4CFD-AF87-CD3405469A09}" dt="2023-06-12T16:11:08.651" v="182"/>
          <ac:picMkLst>
            <pc:docMk/>
            <pc:sldMasterMk cId="2875235362" sldId="2147483965"/>
            <ac:picMk id="8" creationId="{E9DE0496-E7B7-BF03-DCDF-7F99B2DD8C0D}"/>
          </ac:picMkLst>
        </pc:picChg>
        <pc:sldLayoutChg chg="addSp">
          <pc:chgData name="Willien Westerhuis" userId="2669aa7c-5325-4f1c-96d0-51f882e188d3" providerId="ADAL" clId="{39EF501A-8283-4CFD-AF87-CD3405469A09}" dt="2023-06-12T16:11:08.651" v="182"/>
          <pc:sldLayoutMkLst>
            <pc:docMk/>
            <pc:sldMasterMk cId="2875235362" sldId="2147483965"/>
            <pc:sldLayoutMk cId="2336901112" sldId="2147483966"/>
          </pc:sldLayoutMkLst>
          <pc:picChg chg="add">
            <ac:chgData name="Willien Westerhuis" userId="2669aa7c-5325-4f1c-96d0-51f882e188d3" providerId="ADAL" clId="{39EF501A-8283-4CFD-AF87-CD3405469A09}" dt="2023-06-12T16:11:08.651" v="182"/>
            <ac:picMkLst>
              <pc:docMk/>
              <pc:sldMasterMk cId="2875235362" sldId="2147483965"/>
              <pc:sldLayoutMk cId="2336901112" sldId="2147483966"/>
              <ac:picMk id="7" creationId="{16749E10-F0C1-0D23-81F6-D9694BE0333A}"/>
            </ac:picMkLst>
          </pc:picChg>
        </pc:sldLayoutChg>
        <pc:sldLayoutChg chg="addSp">
          <pc:chgData name="Willien Westerhuis" userId="2669aa7c-5325-4f1c-96d0-51f882e188d3" providerId="ADAL" clId="{39EF501A-8283-4CFD-AF87-CD3405469A09}" dt="2023-06-12T16:11:08.651" v="182"/>
          <pc:sldLayoutMkLst>
            <pc:docMk/>
            <pc:sldMasterMk cId="2875235362" sldId="2147483965"/>
            <pc:sldLayoutMk cId="2074332803" sldId="2147483967"/>
          </pc:sldLayoutMkLst>
          <pc:picChg chg="add">
            <ac:chgData name="Willien Westerhuis" userId="2669aa7c-5325-4f1c-96d0-51f882e188d3" providerId="ADAL" clId="{39EF501A-8283-4CFD-AF87-CD3405469A09}" dt="2023-06-12T16:11:08.651" v="182"/>
            <ac:picMkLst>
              <pc:docMk/>
              <pc:sldMasterMk cId="2875235362" sldId="2147483965"/>
              <pc:sldLayoutMk cId="2074332803" sldId="2147483967"/>
              <ac:picMk id="7" creationId="{10D1F904-897A-4052-BBD0-3B7024BA3AE3}"/>
            </ac:picMkLst>
          </pc:picChg>
        </pc:sldLayoutChg>
      </pc:sldMasterChg>
      <pc:sldMasterChg chg="addSp modSldLayout">
        <pc:chgData name="Willien Westerhuis" userId="2669aa7c-5325-4f1c-96d0-51f882e188d3" providerId="ADAL" clId="{39EF501A-8283-4CFD-AF87-CD3405469A09}" dt="2023-06-12T16:11:11.360" v="185"/>
        <pc:sldMasterMkLst>
          <pc:docMk/>
          <pc:sldMasterMk cId="2184391366" sldId="2147483977"/>
        </pc:sldMasterMkLst>
        <pc:picChg chg="add">
          <ac:chgData name="Willien Westerhuis" userId="2669aa7c-5325-4f1c-96d0-51f882e188d3" providerId="ADAL" clId="{39EF501A-8283-4CFD-AF87-CD3405469A09}" dt="2023-06-12T16:11:11.360" v="185"/>
          <ac:picMkLst>
            <pc:docMk/>
            <pc:sldMasterMk cId="2184391366" sldId="2147483977"/>
            <ac:picMk id="7" creationId="{968DA617-F10B-3304-74CE-46A750AB314B}"/>
          </ac:picMkLst>
        </pc:picChg>
        <pc:sldLayoutChg chg="addSp">
          <pc:chgData name="Willien Westerhuis" userId="2669aa7c-5325-4f1c-96d0-51f882e188d3" providerId="ADAL" clId="{39EF501A-8283-4CFD-AF87-CD3405469A09}" dt="2023-06-12T16:11:11.360" v="185"/>
          <pc:sldLayoutMkLst>
            <pc:docMk/>
            <pc:sldMasterMk cId="2184391366" sldId="2147483977"/>
            <pc:sldLayoutMk cId="2221359295" sldId="2147483978"/>
          </pc:sldLayoutMkLst>
          <pc:picChg chg="add">
            <ac:chgData name="Willien Westerhuis" userId="2669aa7c-5325-4f1c-96d0-51f882e188d3" providerId="ADAL" clId="{39EF501A-8283-4CFD-AF87-CD3405469A09}" dt="2023-06-12T16:11:11.360" v="185"/>
            <ac:picMkLst>
              <pc:docMk/>
              <pc:sldMasterMk cId="2184391366" sldId="2147483977"/>
              <pc:sldLayoutMk cId="2221359295" sldId="2147483978"/>
              <ac:picMk id="7" creationId="{6CBA52EF-08CA-572D-55EC-D96029505D49}"/>
            </ac:picMkLst>
          </pc:picChg>
        </pc:sldLayoutChg>
        <pc:sldLayoutChg chg="addSp">
          <pc:chgData name="Willien Westerhuis" userId="2669aa7c-5325-4f1c-96d0-51f882e188d3" providerId="ADAL" clId="{39EF501A-8283-4CFD-AF87-CD3405469A09}" dt="2023-06-12T16:11:11.360" v="185"/>
          <pc:sldLayoutMkLst>
            <pc:docMk/>
            <pc:sldMasterMk cId="2184391366" sldId="2147483977"/>
            <pc:sldLayoutMk cId="56173761" sldId="2147483979"/>
          </pc:sldLayoutMkLst>
          <pc:picChg chg="add">
            <ac:chgData name="Willien Westerhuis" userId="2669aa7c-5325-4f1c-96d0-51f882e188d3" providerId="ADAL" clId="{39EF501A-8283-4CFD-AF87-CD3405469A09}" dt="2023-06-12T16:11:11.360" v="185"/>
            <ac:picMkLst>
              <pc:docMk/>
              <pc:sldMasterMk cId="2184391366" sldId="2147483977"/>
              <pc:sldLayoutMk cId="56173761" sldId="2147483979"/>
              <ac:picMk id="4" creationId="{A6C50A5B-D08F-F51C-83E7-DA8BEFC95385}"/>
            </ac:picMkLst>
          </pc:picChg>
        </pc:sldLayoutChg>
      </pc:sldMasterChg>
      <pc:sldMasterChg chg="addSp modSldLayout">
        <pc:chgData name="Willien Westerhuis" userId="2669aa7c-5325-4f1c-96d0-51f882e188d3" providerId="ADAL" clId="{39EF501A-8283-4CFD-AF87-CD3405469A09}" dt="2023-06-12T16:11:13.966" v="188"/>
        <pc:sldMasterMkLst>
          <pc:docMk/>
          <pc:sldMasterMk cId="266428622" sldId="2147483995"/>
        </pc:sldMasterMkLst>
        <pc:picChg chg="add">
          <ac:chgData name="Willien Westerhuis" userId="2669aa7c-5325-4f1c-96d0-51f882e188d3" providerId="ADAL" clId="{39EF501A-8283-4CFD-AF87-CD3405469A09}" dt="2023-06-12T16:11:13.966" v="188"/>
          <ac:picMkLst>
            <pc:docMk/>
            <pc:sldMasterMk cId="266428622" sldId="2147483995"/>
            <ac:picMk id="7" creationId="{4020783A-CB37-D2B1-6748-7EEF330D9D2C}"/>
          </ac:picMkLst>
        </pc:picChg>
        <pc:sldLayoutChg chg="addSp">
          <pc:chgData name="Willien Westerhuis" userId="2669aa7c-5325-4f1c-96d0-51f882e188d3" providerId="ADAL" clId="{39EF501A-8283-4CFD-AF87-CD3405469A09}" dt="2023-06-12T16:11:13.966" v="188"/>
          <pc:sldLayoutMkLst>
            <pc:docMk/>
            <pc:sldMasterMk cId="266428622" sldId="2147483995"/>
            <pc:sldLayoutMk cId="3407648119" sldId="2147483996"/>
          </pc:sldLayoutMkLst>
          <pc:picChg chg="add">
            <ac:chgData name="Willien Westerhuis" userId="2669aa7c-5325-4f1c-96d0-51f882e188d3" providerId="ADAL" clId="{39EF501A-8283-4CFD-AF87-CD3405469A09}" dt="2023-06-12T16:11:13.966" v="188"/>
            <ac:picMkLst>
              <pc:docMk/>
              <pc:sldMasterMk cId="266428622" sldId="2147483995"/>
              <pc:sldLayoutMk cId="3407648119" sldId="2147483996"/>
              <ac:picMk id="7" creationId="{E98823CE-CC56-423A-8A19-570A44F3BB91}"/>
            </ac:picMkLst>
          </pc:picChg>
        </pc:sldLayoutChg>
        <pc:sldLayoutChg chg="addSp">
          <pc:chgData name="Willien Westerhuis" userId="2669aa7c-5325-4f1c-96d0-51f882e188d3" providerId="ADAL" clId="{39EF501A-8283-4CFD-AF87-CD3405469A09}" dt="2023-06-12T16:11:13.966" v="188"/>
          <pc:sldLayoutMkLst>
            <pc:docMk/>
            <pc:sldMasterMk cId="266428622" sldId="2147483995"/>
            <pc:sldLayoutMk cId="2996201183" sldId="2147483997"/>
          </pc:sldLayoutMkLst>
          <pc:picChg chg="add">
            <ac:chgData name="Willien Westerhuis" userId="2669aa7c-5325-4f1c-96d0-51f882e188d3" providerId="ADAL" clId="{39EF501A-8283-4CFD-AF87-CD3405469A09}" dt="2023-06-12T16:11:13.966" v="188"/>
            <ac:picMkLst>
              <pc:docMk/>
              <pc:sldMasterMk cId="266428622" sldId="2147483995"/>
              <pc:sldLayoutMk cId="2996201183" sldId="2147483997"/>
              <ac:picMk id="7" creationId="{57B6CE52-55C5-4816-6740-34B0BDDE80B5}"/>
            </ac:picMkLst>
          </pc:picChg>
        </pc:sldLayoutChg>
      </pc:sldMasterChg>
      <pc:sldMasterChg chg="addSp modSldLayout">
        <pc:chgData name="Willien Westerhuis" userId="2669aa7c-5325-4f1c-96d0-51f882e188d3" providerId="ADAL" clId="{39EF501A-8283-4CFD-AF87-CD3405469A09}" dt="2023-06-12T16:11:15.333" v="190"/>
        <pc:sldMasterMkLst>
          <pc:docMk/>
          <pc:sldMasterMk cId="1792014587" sldId="2147484013"/>
        </pc:sldMasterMkLst>
        <pc:picChg chg="add">
          <ac:chgData name="Willien Westerhuis" userId="2669aa7c-5325-4f1c-96d0-51f882e188d3" providerId="ADAL" clId="{39EF501A-8283-4CFD-AF87-CD3405469A09}" dt="2023-06-12T16:11:15.333" v="190"/>
          <ac:picMkLst>
            <pc:docMk/>
            <pc:sldMasterMk cId="1792014587" sldId="2147484013"/>
            <ac:picMk id="12" creationId="{767502D5-6545-A061-2D8B-4D9D61DF0786}"/>
          </ac:picMkLst>
        </pc:picChg>
        <pc:sldLayoutChg chg="addSp">
          <pc:chgData name="Willien Westerhuis" userId="2669aa7c-5325-4f1c-96d0-51f882e188d3" providerId="ADAL" clId="{39EF501A-8283-4CFD-AF87-CD3405469A09}" dt="2023-06-12T16:11:15.333" v="190"/>
          <pc:sldLayoutMkLst>
            <pc:docMk/>
            <pc:sldMasterMk cId="1792014587" sldId="2147484013"/>
            <pc:sldLayoutMk cId="2101045668" sldId="2147484014"/>
          </pc:sldLayoutMkLst>
          <pc:picChg chg="add">
            <ac:chgData name="Willien Westerhuis" userId="2669aa7c-5325-4f1c-96d0-51f882e188d3" providerId="ADAL" clId="{39EF501A-8283-4CFD-AF87-CD3405469A09}" dt="2023-06-12T16:11:15.333" v="190"/>
            <ac:picMkLst>
              <pc:docMk/>
              <pc:sldMasterMk cId="1792014587" sldId="2147484013"/>
              <pc:sldLayoutMk cId="2101045668" sldId="2147484014"/>
              <ac:picMk id="7" creationId="{2972E285-F54E-62BD-D426-B7869081CFFD}"/>
            </ac:picMkLst>
          </pc:picChg>
        </pc:sldLayoutChg>
        <pc:sldLayoutChg chg="addSp">
          <pc:chgData name="Willien Westerhuis" userId="2669aa7c-5325-4f1c-96d0-51f882e188d3" providerId="ADAL" clId="{39EF501A-8283-4CFD-AF87-CD3405469A09}" dt="2023-06-12T16:11:15.333" v="190"/>
          <pc:sldLayoutMkLst>
            <pc:docMk/>
            <pc:sldMasterMk cId="1792014587" sldId="2147484013"/>
            <pc:sldLayoutMk cId="1174795944" sldId="2147484015"/>
          </pc:sldLayoutMkLst>
          <pc:picChg chg="add">
            <ac:chgData name="Willien Westerhuis" userId="2669aa7c-5325-4f1c-96d0-51f882e188d3" providerId="ADAL" clId="{39EF501A-8283-4CFD-AF87-CD3405469A09}" dt="2023-06-12T16:11:15.333" v="190"/>
            <ac:picMkLst>
              <pc:docMk/>
              <pc:sldMasterMk cId="1792014587" sldId="2147484013"/>
              <pc:sldLayoutMk cId="1174795944" sldId="2147484015"/>
              <ac:picMk id="8" creationId="{BDAE9C7A-B3AC-09AE-FA2F-558CA88CB66E}"/>
            </ac:picMkLst>
          </pc:picChg>
        </pc:sldLayoutChg>
      </pc:sldMasterChg>
      <pc:sldMasterChg chg="addSp modSldLayout">
        <pc:chgData name="Willien Westerhuis" userId="2669aa7c-5325-4f1c-96d0-51f882e188d3" providerId="ADAL" clId="{39EF501A-8283-4CFD-AF87-CD3405469A09}" dt="2023-06-12T16:11:16.689" v="192"/>
        <pc:sldMasterMkLst>
          <pc:docMk/>
          <pc:sldMasterMk cId="3920124140" sldId="2147484031"/>
        </pc:sldMasterMkLst>
        <pc:picChg chg="add">
          <ac:chgData name="Willien Westerhuis" userId="2669aa7c-5325-4f1c-96d0-51f882e188d3" providerId="ADAL" clId="{39EF501A-8283-4CFD-AF87-CD3405469A09}" dt="2023-06-12T16:11:16.689" v="192"/>
          <ac:picMkLst>
            <pc:docMk/>
            <pc:sldMasterMk cId="3920124140" sldId="2147484031"/>
            <ac:picMk id="13" creationId="{B52BECFB-1692-39BC-BF9E-D20F7501D49A}"/>
          </ac:picMkLst>
        </pc:picChg>
        <pc:sldLayoutChg chg="addSp">
          <pc:chgData name="Willien Westerhuis" userId="2669aa7c-5325-4f1c-96d0-51f882e188d3" providerId="ADAL" clId="{39EF501A-8283-4CFD-AF87-CD3405469A09}" dt="2023-06-12T16:11:16.689" v="192"/>
          <pc:sldLayoutMkLst>
            <pc:docMk/>
            <pc:sldMasterMk cId="3920124140" sldId="2147484031"/>
            <pc:sldLayoutMk cId="991060354" sldId="2147484032"/>
          </pc:sldLayoutMkLst>
          <pc:picChg chg="add">
            <ac:chgData name="Willien Westerhuis" userId="2669aa7c-5325-4f1c-96d0-51f882e188d3" providerId="ADAL" clId="{39EF501A-8283-4CFD-AF87-CD3405469A09}" dt="2023-06-12T16:11:16.689" v="192"/>
            <ac:picMkLst>
              <pc:docMk/>
              <pc:sldMasterMk cId="3920124140" sldId="2147484031"/>
              <pc:sldLayoutMk cId="991060354" sldId="2147484032"/>
              <ac:picMk id="7" creationId="{EB78BE4C-E207-F5B7-CAB7-BAA57ACDD091}"/>
            </ac:picMkLst>
          </pc:picChg>
        </pc:sldLayoutChg>
        <pc:sldLayoutChg chg="addSp">
          <pc:chgData name="Willien Westerhuis" userId="2669aa7c-5325-4f1c-96d0-51f882e188d3" providerId="ADAL" clId="{39EF501A-8283-4CFD-AF87-CD3405469A09}" dt="2023-06-12T16:11:16.689" v="192"/>
          <pc:sldLayoutMkLst>
            <pc:docMk/>
            <pc:sldMasterMk cId="3920124140" sldId="2147484031"/>
            <pc:sldLayoutMk cId="1440835166" sldId="2147484033"/>
          </pc:sldLayoutMkLst>
          <pc:picChg chg="add">
            <ac:chgData name="Willien Westerhuis" userId="2669aa7c-5325-4f1c-96d0-51f882e188d3" providerId="ADAL" clId="{39EF501A-8283-4CFD-AF87-CD3405469A09}" dt="2023-06-12T16:11:16.689" v="192"/>
            <ac:picMkLst>
              <pc:docMk/>
              <pc:sldMasterMk cId="3920124140" sldId="2147484031"/>
              <pc:sldLayoutMk cId="1440835166" sldId="2147484033"/>
              <ac:picMk id="7" creationId="{C6F3F29D-57C4-8C99-9792-9C400E47119F}"/>
            </ac:picMkLst>
          </pc:picChg>
        </pc:sldLayoutChg>
      </pc:sldMasterChg>
      <pc:sldMasterChg chg="addSp modSldLayout">
        <pc:chgData name="Willien Westerhuis" userId="2669aa7c-5325-4f1c-96d0-51f882e188d3" providerId="ADAL" clId="{39EF501A-8283-4CFD-AF87-CD3405469A09}" dt="2023-06-12T16:11:20.164" v="193"/>
        <pc:sldMasterMkLst>
          <pc:docMk/>
          <pc:sldMasterMk cId="53686119" sldId="2147484049"/>
        </pc:sldMasterMkLst>
        <pc:picChg chg="add">
          <ac:chgData name="Willien Westerhuis" userId="2669aa7c-5325-4f1c-96d0-51f882e188d3" providerId="ADAL" clId="{39EF501A-8283-4CFD-AF87-CD3405469A09}" dt="2023-06-12T16:11:20.164" v="193"/>
          <ac:picMkLst>
            <pc:docMk/>
            <pc:sldMasterMk cId="53686119" sldId="2147484049"/>
            <ac:picMk id="7" creationId="{9D600E4F-8012-AB12-ED79-44B4EA67E86C}"/>
          </ac:picMkLst>
        </pc:picChg>
        <pc:sldLayoutChg chg="addSp">
          <pc:chgData name="Willien Westerhuis" userId="2669aa7c-5325-4f1c-96d0-51f882e188d3" providerId="ADAL" clId="{39EF501A-8283-4CFD-AF87-CD3405469A09}" dt="2023-06-12T16:11:20.164" v="193"/>
          <pc:sldLayoutMkLst>
            <pc:docMk/>
            <pc:sldMasterMk cId="53686119" sldId="2147484049"/>
            <pc:sldLayoutMk cId="378300346" sldId="2147484050"/>
          </pc:sldLayoutMkLst>
          <pc:picChg chg="add">
            <ac:chgData name="Willien Westerhuis" userId="2669aa7c-5325-4f1c-96d0-51f882e188d3" providerId="ADAL" clId="{39EF501A-8283-4CFD-AF87-CD3405469A09}" dt="2023-06-12T16:11:20.164" v="193"/>
            <ac:picMkLst>
              <pc:docMk/>
              <pc:sldMasterMk cId="53686119" sldId="2147484049"/>
              <pc:sldLayoutMk cId="378300346" sldId="2147484050"/>
              <ac:picMk id="7" creationId="{80C1845F-091D-B7CA-76E9-8950D4AE6B49}"/>
            </ac:picMkLst>
          </pc:picChg>
        </pc:sldLayoutChg>
        <pc:sldLayoutChg chg="addSp">
          <pc:chgData name="Willien Westerhuis" userId="2669aa7c-5325-4f1c-96d0-51f882e188d3" providerId="ADAL" clId="{39EF501A-8283-4CFD-AF87-CD3405469A09}" dt="2023-06-12T16:11:20.164" v="193"/>
          <pc:sldLayoutMkLst>
            <pc:docMk/>
            <pc:sldMasterMk cId="53686119" sldId="2147484049"/>
            <pc:sldLayoutMk cId="4292246580" sldId="2147484051"/>
          </pc:sldLayoutMkLst>
          <pc:picChg chg="add">
            <ac:chgData name="Willien Westerhuis" userId="2669aa7c-5325-4f1c-96d0-51f882e188d3" providerId="ADAL" clId="{39EF501A-8283-4CFD-AF87-CD3405469A09}" dt="2023-06-12T16:11:20.164" v="193"/>
            <ac:picMkLst>
              <pc:docMk/>
              <pc:sldMasterMk cId="53686119" sldId="2147484049"/>
              <pc:sldLayoutMk cId="4292246580" sldId="2147484051"/>
              <ac:picMk id="7" creationId="{EC906CB4-D3E3-7B8E-D804-C6AB9255F235}"/>
            </ac:picMkLst>
          </pc:picChg>
        </pc:sldLayoutChg>
      </pc:sldMasterChg>
      <pc:sldMasterChg chg="addSp modSldLayout">
        <pc:chgData name="Willien Westerhuis" userId="2669aa7c-5325-4f1c-96d0-51f882e188d3" providerId="ADAL" clId="{39EF501A-8283-4CFD-AF87-CD3405469A09}" dt="2023-06-12T16:11:21.470" v="195"/>
        <pc:sldMasterMkLst>
          <pc:docMk/>
          <pc:sldMasterMk cId="354658084" sldId="2147484066"/>
        </pc:sldMasterMkLst>
        <pc:picChg chg="add">
          <ac:chgData name="Willien Westerhuis" userId="2669aa7c-5325-4f1c-96d0-51f882e188d3" providerId="ADAL" clId="{39EF501A-8283-4CFD-AF87-CD3405469A09}" dt="2023-06-12T16:11:21.470" v="195"/>
          <ac:picMkLst>
            <pc:docMk/>
            <pc:sldMasterMk cId="354658084" sldId="2147484066"/>
            <ac:picMk id="7" creationId="{270B9C79-BDDA-CEC4-CAE4-84F41701035B}"/>
          </ac:picMkLst>
        </pc:picChg>
        <pc:sldLayoutChg chg="addSp">
          <pc:chgData name="Willien Westerhuis" userId="2669aa7c-5325-4f1c-96d0-51f882e188d3" providerId="ADAL" clId="{39EF501A-8283-4CFD-AF87-CD3405469A09}" dt="2023-06-12T16:11:21.470" v="195"/>
          <pc:sldLayoutMkLst>
            <pc:docMk/>
            <pc:sldMasterMk cId="354658084" sldId="2147484066"/>
            <pc:sldLayoutMk cId="1242569920" sldId="2147484067"/>
          </pc:sldLayoutMkLst>
          <pc:picChg chg="add">
            <ac:chgData name="Willien Westerhuis" userId="2669aa7c-5325-4f1c-96d0-51f882e188d3" providerId="ADAL" clId="{39EF501A-8283-4CFD-AF87-CD3405469A09}" dt="2023-06-12T16:11:21.470" v="195"/>
            <ac:picMkLst>
              <pc:docMk/>
              <pc:sldMasterMk cId="354658084" sldId="2147484066"/>
              <pc:sldLayoutMk cId="1242569920" sldId="2147484067"/>
              <ac:picMk id="7" creationId="{34F3D97D-E8BB-7B43-415B-F9B8B6382BBA}"/>
            </ac:picMkLst>
          </pc:picChg>
        </pc:sldLayoutChg>
        <pc:sldLayoutChg chg="addSp">
          <pc:chgData name="Willien Westerhuis" userId="2669aa7c-5325-4f1c-96d0-51f882e188d3" providerId="ADAL" clId="{39EF501A-8283-4CFD-AF87-CD3405469A09}" dt="2023-06-12T16:11:21.470" v="195"/>
          <pc:sldLayoutMkLst>
            <pc:docMk/>
            <pc:sldMasterMk cId="354658084" sldId="2147484066"/>
            <pc:sldLayoutMk cId="2889921603" sldId="2147484068"/>
          </pc:sldLayoutMkLst>
          <pc:picChg chg="add">
            <ac:chgData name="Willien Westerhuis" userId="2669aa7c-5325-4f1c-96d0-51f882e188d3" providerId="ADAL" clId="{39EF501A-8283-4CFD-AF87-CD3405469A09}" dt="2023-06-12T16:11:21.470" v="195"/>
            <ac:picMkLst>
              <pc:docMk/>
              <pc:sldMasterMk cId="354658084" sldId="2147484066"/>
              <pc:sldLayoutMk cId="2889921603" sldId="2147484068"/>
              <ac:picMk id="7" creationId="{9E352E0C-60F6-9A85-981F-C1A9A12E1EDD}"/>
            </ac:picMkLst>
          </pc:picChg>
        </pc:sldLayoutChg>
      </pc:sldMasterChg>
      <pc:sldMasterChg chg="addSp modSldLayout">
        <pc:chgData name="Willien Westerhuis" userId="2669aa7c-5325-4f1c-96d0-51f882e188d3" providerId="ADAL" clId="{39EF501A-8283-4CFD-AF87-CD3405469A09}" dt="2023-06-12T16:11:23.715" v="196"/>
        <pc:sldMasterMkLst>
          <pc:docMk/>
          <pc:sldMasterMk cId="325723951" sldId="2147484083"/>
        </pc:sldMasterMkLst>
        <pc:picChg chg="add">
          <ac:chgData name="Willien Westerhuis" userId="2669aa7c-5325-4f1c-96d0-51f882e188d3" providerId="ADAL" clId="{39EF501A-8283-4CFD-AF87-CD3405469A09}" dt="2023-06-12T16:11:23.715" v="196"/>
          <ac:picMkLst>
            <pc:docMk/>
            <pc:sldMasterMk cId="325723951" sldId="2147484083"/>
            <ac:picMk id="7" creationId="{524DB9ED-CE36-DC94-BD0F-D0004D1F004C}"/>
          </ac:picMkLst>
        </pc:picChg>
        <pc:sldLayoutChg chg="addSp">
          <pc:chgData name="Willien Westerhuis" userId="2669aa7c-5325-4f1c-96d0-51f882e188d3" providerId="ADAL" clId="{39EF501A-8283-4CFD-AF87-CD3405469A09}" dt="2023-06-12T16:11:23.715" v="196"/>
          <pc:sldLayoutMkLst>
            <pc:docMk/>
            <pc:sldMasterMk cId="325723951" sldId="2147484083"/>
            <pc:sldLayoutMk cId="3295130776" sldId="2147484084"/>
          </pc:sldLayoutMkLst>
          <pc:picChg chg="add">
            <ac:chgData name="Willien Westerhuis" userId="2669aa7c-5325-4f1c-96d0-51f882e188d3" providerId="ADAL" clId="{39EF501A-8283-4CFD-AF87-CD3405469A09}" dt="2023-06-12T16:11:23.715" v="196"/>
            <ac:picMkLst>
              <pc:docMk/>
              <pc:sldMasterMk cId="325723951" sldId="2147484083"/>
              <pc:sldLayoutMk cId="3295130776" sldId="2147484084"/>
              <ac:picMk id="7" creationId="{990E337F-D051-8A37-25B9-42CCD607FB38}"/>
            </ac:picMkLst>
          </pc:picChg>
        </pc:sldLayoutChg>
        <pc:sldLayoutChg chg="addSp">
          <pc:chgData name="Willien Westerhuis" userId="2669aa7c-5325-4f1c-96d0-51f882e188d3" providerId="ADAL" clId="{39EF501A-8283-4CFD-AF87-CD3405469A09}" dt="2023-06-12T16:11:23.715" v="196"/>
          <pc:sldLayoutMkLst>
            <pc:docMk/>
            <pc:sldMasterMk cId="325723951" sldId="2147484083"/>
            <pc:sldLayoutMk cId="243686668" sldId="2147484085"/>
          </pc:sldLayoutMkLst>
          <pc:picChg chg="add">
            <ac:chgData name="Willien Westerhuis" userId="2669aa7c-5325-4f1c-96d0-51f882e188d3" providerId="ADAL" clId="{39EF501A-8283-4CFD-AF87-CD3405469A09}" dt="2023-06-12T16:11:23.715" v="196"/>
            <ac:picMkLst>
              <pc:docMk/>
              <pc:sldMasterMk cId="325723951" sldId="2147484083"/>
              <pc:sldLayoutMk cId="243686668" sldId="2147484085"/>
              <ac:picMk id="4" creationId="{A544C2FE-319A-1952-D3B6-FAE941B112E2}"/>
            </ac:picMkLst>
          </pc:picChg>
        </pc:sldLayoutChg>
      </pc:sldMasterChg>
      <pc:sldMasterChg chg="addSp modSldLayout">
        <pc:chgData name="Willien Westerhuis" userId="2669aa7c-5325-4f1c-96d0-51f882e188d3" providerId="ADAL" clId="{39EF501A-8283-4CFD-AF87-CD3405469A09}" dt="2023-06-12T16:11:28.773" v="198"/>
        <pc:sldMasterMkLst>
          <pc:docMk/>
          <pc:sldMasterMk cId="1457753857" sldId="2147484101"/>
        </pc:sldMasterMkLst>
        <pc:picChg chg="add">
          <ac:chgData name="Willien Westerhuis" userId="2669aa7c-5325-4f1c-96d0-51f882e188d3" providerId="ADAL" clId="{39EF501A-8283-4CFD-AF87-CD3405469A09}" dt="2023-06-12T16:11:28.773" v="198"/>
          <ac:picMkLst>
            <pc:docMk/>
            <pc:sldMasterMk cId="1457753857" sldId="2147484101"/>
            <ac:picMk id="7" creationId="{8A5B98DE-9ACB-C9C2-73EE-6ECC9B1BA9CF}"/>
          </ac:picMkLst>
        </pc:picChg>
        <pc:sldLayoutChg chg="addSp">
          <pc:chgData name="Willien Westerhuis" userId="2669aa7c-5325-4f1c-96d0-51f882e188d3" providerId="ADAL" clId="{39EF501A-8283-4CFD-AF87-CD3405469A09}" dt="2023-06-12T16:11:28.773" v="198"/>
          <pc:sldLayoutMkLst>
            <pc:docMk/>
            <pc:sldMasterMk cId="1457753857" sldId="2147484101"/>
            <pc:sldLayoutMk cId="1660119064" sldId="2147484102"/>
          </pc:sldLayoutMkLst>
          <pc:picChg chg="add">
            <ac:chgData name="Willien Westerhuis" userId="2669aa7c-5325-4f1c-96d0-51f882e188d3" providerId="ADAL" clId="{39EF501A-8283-4CFD-AF87-CD3405469A09}" dt="2023-06-12T16:11:28.773" v="198"/>
            <ac:picMkLst>
              <pc:docMk/>
              <pc:sldMasterMk cId="1457753857" sldId="2147484101"/>
              <pc:sldLayoutMk cId="1660119064" sldId="2147484102"/>
              <ac:picMk id="7" creationId="{F5D6CC4B-C501-6E91-EB8A-59D2260A7182}"/>
            </ac:picMkLst>
          </pc:picChg>
        </pc:sldLayoutChg>
        <pc:sldLayoutChg chg="addSp">
          <pc:chgData name="Willien Westerhuis" userId="2669aa7c-5325-4f1c-96d0-51f882e188d3" providerId="ADAL" clId="{39EF501A-8283-4CFD-AF87-CD3405469A09}" dt="2023-06-12T16:11:28.773" v="198"/>
          <pc:sldLayoutMkLst>
            <pc:docMk/>
            <pc:sldMasterMk cId="1457753857" sldId="2147484101"/>
            <pc:sldLayoutMk cId="723736145" sldId="2147484103"/>
          </pc:sldLayoutMkLst>
          <pc:picChg chg="add">
            <ac:chgData name="Willien Westerhuis" userId="2669aa7c-5325-4f1c-96d0-51f882e188d3" providerId="ADAL" clId="{39EF501A-8283-4CFD-AF87-CD3405469A09}" dt="2023-06-12T16:11:28.773" v="198"/>
            <ac:picMkLst>
              <pc:docMk/>
              <pc:sldMasterMk cId="1457753857" sldId="2147484101"/>
              <pc:sldLayoutMk cId="723736145" sldId="2147484103"/>
              <ac:picMk id="7" creationId="{D81676AF-3FD7-9373-425A-D99F9F3A010E}"/>
            </ac:picMkLst>
          </pc:picChg>
        </pc:sldLayoutChg>
      </pc:sldMasterChg>
      <pc:sldMasterChg chg="addSp modSldLayout">
        <pc:chgData name="Willien Westerhuis" userId="2669aa7c-5325-4f1c-96d0-51f882e188d3" providerId="ADAL" clId="{39EF501A-8283-4CFD-AF87-CD3405469A09}" dt="2023-06-14T05:28:51.650" v="300"/>
        <pc:sldMasterMkLst>
          <pc:docMk/>
          <pc:sldMasterMk cId="738382190" sldId="2147484113"/>
        </pc:sldMasterMkLst>
        <pc:picChg chg="add">
          <ac:chgData name="Willien Westerhuis" userId="2669aa7c-5325-4f1c-96d0-51f882e188d3" providerId="ADAL" clId="{39EF501A-8283-4CFD-AF87-CD3405469A09}" dt="2023-06-14T05:28:51.650" v="300"/>
          <ac:picMkLst>
            <pc:docMk/>
            <pc:sldMasterMk cId="738382190" sldId="2147484113"/>
            <ac:picMk id="7" creationId="{1A2AA73C-3BA8-5CFD-5063-B018F4CB96E1}"/>
          </ac:picMkLst>
        </pc:picChg>
        <pc:sldLayoutChg chg="addSp">
          <pc:chgData name="Willien Westerhuis" userId="2669aa7c-5325-4f1c-96d0-51f882e188d3" providerId="ADAL" clId="{39EF501A-8283-4CFD-AF87-CD3405469A09}" dt="2023-06-14T05:28:51.650" v="300"/>
          <pc:sldLayoutMkLst>
            <pc:docMk/>
            <pc:sldMasterMk cId="738382190" sldId="2147484113"/>
            <pc:sldLayoutMk cId="2575515828" sldId="2147484114"/>
          </pc:sldLayoutMkLst>
          <pc:picChg chg="add">
            <ac:chgData name="Willien Westerhuis" userId="2669aa7c-5325-4f1c-96d0-51f882e188d3" providerId="ADAL" clId="{39EF501A-8283-4CFD-AF87-CD3405469A09}" dt="2023-06-14T05:28:51.650" v="300"/>
            <ac:picMkLst>
              <pc:docMk/>
              <pc:sldMasterMk cId="738382190" sldId="2147484113"/>
              <pc:sldLayoutMk cId="2575515828" sldId="2147484114"/>
              <ac:picMk id="7" creationId="{68905CF4-73A6-CE39-060A-B99C588C4096}"/>
            </ac:picMkLst>
          </pc:picChg>
        </pc:sldLayoutChg>
        <pc:sldLayoutChg chg="addSp">
          <pc:chgData name="Willien Westerhuis" userId="2669aa7c-5325-4f1c-96d0-51f882e188d3" providerId="ADAL" clId="{39EF501A-8283-4CFD-AF87-CD3405469A09}" dt="2023-06-14T05:28:51.650" v="300"/>
          <pc:sldLayoutMkLst>
            <pc:docMk/>
            <pc:sldMasterMk cId="738382190" sldId="2147484113"/>
            <pc:sldLayoutMk cId="1353519138" sldId="2147484115"/>
          </pc:sldLayoutMkLst>
          <pc:picChg chg="add">
            <ac:chgData name="Willien Westerhuis" userId="2669aa7c-5325-4f1c-96d0-51f882e188d3" providerId="ADAL" clId="{39EF501A-8283-4CFD-AF87-CD3405469A09}" dt="2023-06-14T05:28:51.650" v="300"/>
            <ac:picMkLst>
              <pc:docMk/>
              <pc:sldMasterMk cId="738382190" sldId="2147484113"/>
              <pc:sldLayoutMk cId="1353519138" sldId="2147484115"/>
              <ac:picMk id="7" creationId="{329B68AF-96AF-FC58-155B-B4BCB798AD17}"/>
            </ac:picMkLst>
          </pc:picChg>
        </pc:sldLayoutChg>
      </pc:sldMasterChg>
      <pc:sldMasterChg chg="addSp modSldLayout">
        <pc:chgData name="Willien Westerhuis" userId="2669aa7c-5325-4f1c-96d0-51f882e188d3" providerId="ADAL" clId="{39EF501A-8283-4CFD-AF87-CD3405469A09}" dt="2023-06-14T05:29:31.458" v="306"/>
        <pc:sldMasterMkLst>
          <pc:docMk/>
          <pc:sldMasterMk cId="3321853097" sldId="2147484125"/>
        </pc:sldMasterMkLst>
        <pc:picChg chg="add">
          <ac:chgData name="Willien Westerhuis" userId="2669aa7c-5325-4f1c-96d0-51f882e188d3" providerId="ADAL" clId="{39EF501A-8283-4CFD-AF87-CD3405469A09}" dt="2023-06-14T05:29:31.458" v="306"/>
          <ac:picMkLst>
            <pc:docMk/>
            <pc:sldMasterMk cId="3321853097" sldId="2147484125"/>
            <ac:picMk id="13" creationId="{B8FB6A3F-B502-391B-28EE-668E84DE58E4}"/>
          </ac:picMkLst>
        </pc:picChg>
        <pc:sldLayoutChg chg="addSp">
          <pc:chgData name="Willien Westerhuis" userId="2669aa7c-5325-4f1c-96d0-51f882e188d3" providerId="ADAL" clId="{39EF501A-8283-4CFD-AF87-CD3405469A09}" dt="2023-06-14T05:29:31.458" v="306"/>
          <pc:sldLayoutMkLst>
            <pc:docMk/>
            <pc:sldMasterMk cId="3321853097" sldId="2147484125"/>
            <pc:sldLayoutMk cId="1517895646" sldId="2147484126"/>
          </pc:sldLayoutMkLst>
          <pc:picChg chg="add">
            <ac:chgData name="Willien Westerhuis" userId="2669aa7c-5325-4f1c-96d0-51f882e188d3" providerId="ADAL" clId="{39EF501A-8283-4CFD-AF87-CD3405469A09}" dt="2023-06-14T05:29:31.458" v="306"/>
            <ac:picMkLst>
              <pc:docMk/>
              <pc:sldMasterMk cId="3321853097" sldId="2147484125"/>
              <pc:sldLayoutMk cId="1517895646" sldId="2147484126"/>
              <ac:picMk id="7" creationId="{EAAB4FCC-D622-4F6D-6058-E298EE4A403F}"/>
            </ac:picMkLst>
          </pc:picChg>
        </pc:sldLayoutChg>
        <pc:sldLayoutChg chg="addSp">
          <pc:chgData name="Willien Westerhuis" userId="2669aa7c-5325-4f1c-96d0-51f882e188d3" providerId="ADAL" clId="{39EF501A-8283-4CFD-AF87-CD3405469A09}" dt="2023-06-14T05:29:31.458" v="306"/>
          <pc:sldLayoutMkLst>
            <pc:docMk/>
            <pc:sldMasterMk cId="3321853097" sldId="2147484125"/>
            <pc:sldLayoutMk cId="3071067500" sldId="2147484127"/>
          </pc:sldLayoutMkLst>
          <pc:picChg chg="add">
            <ac:chgData name="Willien Westerhuis" userId="2669aa7c-5325-4f1c-96d0-51f882e188d3" providerId="ADAL" clId="{39EF501A-8283-4CFD-AF87-CD3405469A09}" dt="2023-06-14T05:29:31.458" v="306"/>
            <ac:picMkLst>
              <pc:docMk/>
              <pc:sldMasterMk cId="3321853097" sldId="2147484125"/>
              <pc:sldLayoutMk cId="3071067500" sldId="2147484127"/>
              <ac:picMk id="7" creationId="{80DDFAA8-7D50-0C09-6567-972334516E24}"/>
            </ac:picMkLst>
          </pc:picChg>
        </pc:sldLayoutChg>
      </pc:sldMasterChg>
      <pc:sldMasterChg chg="addSp modSldLayout">
        <pc:chgData name="Willien Westerhuis" userId="2669aa7c-5325-4f1c-96d0-51f882e188d3" providerId="ADAL" clId="{39EF501A-8283-4CFD-AF87-CD3405469A09}" dt="2023-06-14T05:29:36.836" v="308"/>
        <pc:sldMasterMkLst>
          <pc:docMk/>
          <pc:sldMasterMk cId="2381857793" sldId="2147484143"/>
        </pc:sldMasterMkLst>
        <pc:picChg chg="add">
          <ac:chgData name="Willien Westerhuis" userId="2669aa7c-5325-4f1c-96d0-51f882e188d3" providerId="ADAL" clId="{39EF501A-8283-4CFD-AF87-CD3405469A09}" dt="2023-06-14T05:29:36.836" v="308"/>
          <ac:picMkLst>
            <pc:docMk/>
            <pc:sldMasterMk cId="2381857793" sldId="2147484143"/>
            <ac:picMk id="7" creationId="{8450E26F-4BF7-7C01-EB45-EE7159FDEAB3}"/>
          </ac:picMkLst>
        </pc:picChg>
        <pc:sldLayoutChg chg="addSp">
          <pc:chgData name="Willien Westerhuis" userId="2669aa7c-5325-4f1c-96d0-51f882e188d3" providerId="ADAL" clId="{39EF501A-8283-4CFD-AF87-CD3405469A09}" dt="2023-06-14T05:29:36.836" v="308"/>
          <pc:sldLayoutMkLst>
            <pc:docMk/>
            <pc:sldMasterMk cId="2381857793" sldId="2147484143"/>
            <pc:sldLayoutMk cId="562665013" sldId="2147484144"/>
          </pc:sldLayoutMkLst>
          <pc:picChg chg="add">
            <ac:chgData name="Willien Westerhuis" userId="2669aa7c-5325-4f1c-96d0-51f882e188d3" providerId="ADAL" clId="{39EF501A-8283-4CFD-AF87-CD3405469A09}" dt="2023-06-14T05:29:36.836" v="308"/>
            <ac:picMkLst>
              <pc:docMk/>
              <pc:sldMasterMk cId="2381857793" sldId="2147484143"/>
              <pc:sldLayoutMk cId="562665013" sldId="2147484144"/>
              <ac:picMk id="7" creationId="{61057977-816E-2476-5068-615D39813609}"/>
            </ac:picMkLst>
          </pc:picChg>
        </pc:sldLayoutChg>
        <pc:sldLayoutChg chg="addSp">
          <pc:chgData name="Willien Westerhuis" userId="2669aa7c-5325-4f1c-96d0-51f882e188d3" providerId="ADAL" clId="{39EF501A-8283-4CFD-AF87-CD3405469A09}" dt="2023-06-14T05:29:36.836" v="308"/>
          <pc:sldLayoutMkLst>
            <pc:docMk/>
            <pc:sldMasterMk cId="2381857793" sldId="2147484143"/>
            <pc:sldLayoutMk cId="2942694752" sldId="2147484145"/>
          </pc:sldLayoutMkLst>
          <pc:picChg chg="add">
            <ac:chgData name="Willien Westerhuis" userId="2669aa7c-5325-4f1c-96d0-51f882e188d3" providerId="ADAL" clId="{39EF501A-8283-4CFD-AF87-CD3405469A09}" dt="2023-06-14T05:29:36.836" v="308"/>
            <ac:picMkLst>
              <pc:docMk/>
              <pc:sldMasterMk cId="2381857793" sldId="2147484143"/>
              <pc:sldLayoutMk cId="2942694752" sldId="2147484145"/>
              <ac:picMk id="7" creationId="{6634E461-AE97-CB38-B2FF-5D62973B896C}"/>
            </ac:picMkLst>
          </pc:picChg>
        </pc:sldLayoutChg>
      </pc:sldMasterChg>
      <pc:sldMasterChg chg="addSp modSldLayout">
        <pc:chgData name="Willien Westerhuis" userId="2669aa7c-5325-4f1c-96d0-51f882e188d3" providerId="ADAL" clId="{39EF501A-8283-4CFD-AF87-CD3405469A09}" dt="2023-06-14T05:29:38.886" v="310"/>
        <pc:sldMasterMkLst>
          <pc:docMk/>
          <pc:sldMasterMk cId="4066128378" sldId="2147484155"/>
        </pc:sldMasterMkLst>
        <pc:picChg chg="add">
          <ac:chgData name="Willien Westerhuis" userId="2669aa7c-5325-4f1c-96d0-51f882e188d3" providerId="ADAL" clId="{39EF501A-8283-4CFD-AF87-CD3405469A09}" dt="2023-06-14T05:29:38.886" v="310"/>
          <ac:picMkLst>
            <pc:docMk/>
            <pc:sldMasterMk cId="4066128378" sldId="2147484155"/>
            <ac:picMk id="18" creationId="{06126768-7054-9DD0-300B-C355AAC4B6BA}"/>
          </ac:picMkLst>
        </pc:picChg>
        <pc:sldLayoutChg chg="addSp">
          <pc:chgData name="Willien Westerhuis" userId="2669aa7c-5325-4f1c-96d0-51f882e188d3" providerId="ADAL" clId="{39EF501A-8283-4CFD-AF87-CD3405469A09}" dt="2023-06-14T05:29:38.886" v="310"/>
          <pc:sldLayoutMkLst>
            <pc:docMk/>
            <pc:sldMasterMk cId="4066128378" sldId="2147484155"/>
            <pc:sldLayoutMk cId="2962600678" sldId="2147484156"/>
          </pc:sldLayoutMkLst>
          <pc:picChg chg="add">
            <ac:chgData name="Willien Westerhuis" userId="2669aa7c-5325-4f1c-96d0-51f882e188d3" providerId="ADAL" clId="{39EF501A-8283-4CFD-AF87-CD3405469A09}" dt="2023-06-14T05:29:38.886" v="310"/>
            <ac:picMkLst>
              <pc:docMk/>
              <pc:sldMasterMk cId="4066128378" sldId="2147484155"/>
              <pc:sldLayoutMk cId="2962600678" sldId="2147484156"/>
              <ac:picMk id="8" creationId="{04F3CAFF-5350-289D-872B-9598956569B0}"/>
            </ac:picMkLst>
          </pc:picChg>
        </pc:sldLayoutChg>
        <pc:sldLayoutChg chg="addSp">
          <pc:chgData name="Willien Westerhuis" userId="2669aa7c-5325-4f1c-96d0-51f882e188d3" providerId="ADAL" clId="{39EF501A-8283-4CFD-AF87-CD3405469A09}" dt="2023-06-14T05:29:38.886" v="310"/>
          <pc:sldLayoutMkLst>
            <pc:docMk/>
            <pc:sldMasterMk cId="4066128378" sldId="2147484155"/>
            <pc:sldLayoutMk cId="153963975" sldId="2147484157"/>
          </pc:sldLayoutMkLst>
          <pc:picChg chg="add">
            <ac:chgData name="Willien Westerhuis" userId="2669aa7c-5325-4f1c-96d0-51f882e188d3" providerId="ADAL" clId="{39EF501A-8283-4CFD-AF87-CD3405469A09}" dt="2023-06-14T05:29:38.886" v="310"/>
            <ac:picMkLst>
              <pc:docMk/>
              <pc:sldMasterMk cId="4066128378" sldId="2147484155"/>
              <pc:sldLayoutMk cId="153963975" sldId="2147484157"/>
              <ac:picMk id="7" creationId="{5BA6A639-2F2F-219C-5C96-90F923B0CA66}"/>
            </ac:picMkLst>
          </pc:picChg>
        </pc:sldLayoutChg>
      </pc:sldMasterChg>
      <pc:sldMasterChg chg="addSp modSldLayout">
        <pc:chgData name="Willien Westerhuis" userId="2669aa7c-5325-4f1c-96d0-51f882e188d3" providerId="ADAL" clId="{39EF501A-8283-4CFD-AF87-CD3405469A09}" dt="2023-06-14T05:29:41.105" v="312"/>
        <pc:sldMasterMkLst>
          <pc:docMk/>
          <pc:sldMasterMk cId="3563207887" sldId="2147484172"/>
        </pc:sldMasterMkLst>
        <pc:picChg chg="add">
          <ac:chgData name="Willien Westerhuis" userId="2669aa7c-5325-4f1c-96d0-51f882e188d3" providerId="ADAL" clId="{39EF501A-8283-4CFD-AF87-CD3405469A09}" dt="2023-06-14T05:29:41.105" v="312"/>
          <ac:picMkLst>
            <pc:docMk/>
            <pc:sldMasterMk cId="3563207887" sldId="2147484172"/>
            <ac:picMk id="7" creationId="{E1C40A7D-F0F9-D89A-4032-25B3BDD472F2}"/>
          </ac:picMkLst>
        </pc:picChg>
        <pc:sldLayoutChg chg="addSp">
          <pc:chgData name="Willien Westerhuis" userId="2669aa7c-5325-4f1c-96d0-51f882e188d3" providerId="ADAL" clId="{39EF501A-8283-4CFD-AF87-CD3405469A09}" dt="2023-06-14T05:29:41.105" v="312"/>
          <pc:sldLayoutMkLst>
            <pc:docMk/>
            <pc:sldMasterMk cId="3563207887" sldId="2147484172"/>
            <pc:sldLayoutMk cId="201514076" sldId="2147484173"/>
          </pc:sldLayoutMkLst>
          <pc:picChg chg="add">
            <ac:chgData name="Willien Westerhuis" userId="2669aa7c-5325-4f1c-96d0-51f882e188d3" providerId="ADAL" clId="{39EF501A-8283-4CFD-AF87-CD3405469A09}" dt="2023-06-14T05:29:41.105" v="312"/>
            <ac:picMkLst>
              <pc:docMk/>
              <pc:sldMasterMk cId="3563207887" sldId="2147484172"/>
              <pc:sldLayoutMk cId="201514076" sldId="2147484173"/>
              <ac:picMk id="7" creationId="{B847A543-2CCA-C35F-EDC8-45DE59B0B9E8}"/>
            </ac:picMkLst>
          </pc:picChg>
        </pc:sldLayoutChg>
        <pc:sldLayoutChg chg="addSp">
          <pc:chgData name="Willien Westerhuis" userId="2669aa7c-5325-4f1c-96d0-51f882e188d3" providerId="ADAL" clId="{39EF501A-8283-4CFD-AF87-CD3405469A09}" dt="2023-06-14T05:29:41.105" v="312"/>
          <pc:sldLayoutMkLst>
            <pc:docMk/>
            <pc:sldMasterMk cId="3563207887" sldId="2147484172"/>
            <pc:sldLayoutMk cId="1568510341" sldId="2147484174"/>
          </pc:sldLayoutMkLst>
          <pc:picChg chg="add">
            <ac:chgData name="Willien Westerhuis" userId="2669aa7c-5325-4f1c-96d0-51f882e188d3" providerId="ADAL" clId="{39EF501A-8283-4CFD-AF87-CD3405469A09}" dt="2023-06-14T05:29:41.105" v="312"/>
            <ac:picMkLst>
              <pc:docMk/>
              <pc:sldMasterMk cId="3563207887" sldId="2147484172"/>
              <pc:sldLayoutMk cId="1568510341" sldId="2147484174"/>
              <ac:picMk id="7" creationId="{C31868F7-8A72-EAB6-E6B8-6D97CCC85891}"/>
            </ac:picMkLst>
          </pc:picChg>
        </pc:sldLayoutChg>
      </pc:sldMasterChg>
      <pc:sldMasterChg chg="addSp setBg modSldLayout">
        <pc:chgData name="Willien Westerhuis" userId="2669aa7c-5325-4f1c-96d0-51f882e188d3" providerId="ADAL" clId="{39EF501A-8283-4CFD-AF87-CD3405469A09}" dt="2023-06-14T05:30:21.182" v="321"/>
        <pc:sldMasterMkLst>
          <pc:docMk/>
          <pc:sldMasterMk cId="3541970392" sldId="2147484184"/>
        </pc:sldMasterMkLst>
        <pc:picChg chg="add">
          <ac:chgData name="Willien Westerhuis" userId="2669aa7c-5325-4f1c-96d0-51f882e188d3" providerId="ADAL" clId="{39EF501A-8283-4CFD-AF87-CD3405469A09}" dt="2023-06-14T05:29:42.875" v="315"/>
          <ac:picMkLst>
            <pc:docMk/>
            <pc:sldMasterMk cId="3541970392" sldId="2147484184"/>
            <ac:picMk id="7" creationId="{011907A5-0D1C-6D8B-1F0A-400F82E5DA4E}"/>
          </ac:picMkLst>
        </pc:picChg>
        <pc:sldLayoutChg chg="addSp setBg">
          <pc:chgData name="Willien Westerhuis" userId="2669aa7c-5325-4f1c-96d0-51f882e188d3" providerId="ADAL" clId="{39EF501A-8283-4CFD-AF87-CD3405469A09}" dt="2023-06-14T05:30:21.182" v="321"/>
          <pc:sldLayoutMkLst>
            <pc:docMk/>
            <pc:sldMasterMk cId="3541970392" sldId="2147484184"/>
            <pc:sldLayoutMk cId="1262773020" sldId="2147484185"/>
          </pc:sldLayoutMkLst>
          <pc:picChg chg="add">
            <ac:chgData name="Willien Westerhuis" userId="2669aa7c-5325-4f1c-96d0-51f882e188d3" providerId="ADAL" clId="{39EF501A-8283-4CFD-AF87-CD3405469A09}" dt="2023-06-14T05:29:42.875" v="315"/>
            <ac:picMkLst>
              <pc:docMk/>
              <pc:sldMasterMk cId="3541970392" sldId="2147484184"/>
              <pc:sldLayoutMk cId="1262773020" sldId="2147484185"/>
              <ac:picMk id="7" creationId="{A7F341F2-83F2-65E2-2901-7DB7207A3C41}"/>
            </ac:picMkLst>
          </pc:picChg>
        </pc:sldLayoutChg>
        <pc:sldLayoutChg chg="addSp setBg">
          <pc:chgData name="Willien Westerhuis" userId="2669aa7c-5325-4f1c-96d0-51f882e188d3" providerId="ADAL" clId="{39EF501A-8283-4CFD-AF87-CD3405469A09}" dt="2023-06-14T05:30:21.182" v="321"/>
          <pc:sldLayoutMkLst>
            <pc:docMk/>
            <pc:sldMasterMk cId="3541970392" sldId="2147484184"/>
            <pc:sldLayoutMk cId="3459898612" sldId="2147484186"/>
          </pc:sldLayoutMkLst>
          <pc:picChg chg="add">
            <ac:chgData name="Willien Westerhuis" userId="2669aa7c-5325-4f1c-96d0-51f882e188d3" providerId="ADAL" clId="{39EF501A-8283-4CFD-AF87-CD3405469A09}" dt="2023-06-14T05:29:42.875" v="315"/>
            <ac:picMkLst>
              <pc:docMk/>
              <pc:sldMasterMk cId="3541970392" sldId="2147484184"/>
              <pc:sldLayoutMk cId="3459898612" sldId="2147484186"/>
              <ac:picMk id="7" creationId="{D022376F-6941-6E4D-E747-D3AF2FA41F59}"/>
            </ac:picMkLst>
          </pc:picChg>
        </pc:sldLayoutChg>
        <pc:sldLayoutChg chg="setBg">
          <pc:chgData name="Willien Westerhuis" userId="2669aa7c-5325-4f1c-96d0-51f882e188d3" providerId="ADAL" clId="{39EF501A-8283-4CFD-AF87-CD3405469A09}" dt="2023-06-14T05:30:21.182" v="321"/>
          <pc:sldLayoutMkLst>
            <pc:docMk/>
            <pc:sldMasterMk cId="3541970392" sldId="2147484184"/>
            <pc:sldLayoutMk cId="3850426353" sldId="2147484187"/>
          </pc:sldLayoutMkLst>
        </pc:sldLayoutChg>
        <pc:sldLayoutChg chg="setBg">
          <pc:chgData name="Willien Westerhuis" userId="2669aa7c-5325-4f1c-96d0-51f882e188d3" providerId="ADAL" clId="{39EF501A-8283-4CFD-AF87-CD3405469A09}" dt="2023-06-14T05:30:21.182" v="321"/>
          <pc:sldLayoutMkLst>
            <pc:docMk/>
            <pc:sldMasterMk cId="3541970392" sldId="2147484184"/>
            <pc:sldLayoutMk cId="2396694589" sldId="2147484188"/>
          </pc:sldLayoutMkLst>
        </pc:sldLayoutChg>
        <pc:sldLayoutChg chg="setBg">
          <pc:chgData name="Willien Westerhuis" userId="2669aa7c-5325-4f1c-96d0-51f882e188d3" providerId="ADAL" clId="{39EF501A-8283-4CFD-AF87-CD3405469A09}" dt="2023-06-14T05:30:21.182" v="321"/>
          <pc:sldLayoutMkLst>
            <pc:docMk/>
            <pc:sldMasterMk cId="3541970392" sldId="2147484184"/>
            <pc:sldLayoutMk cId="3535577323" sldId="2147484189"/>
          </pc:sldLayoutMkLst>
        </pc:sldLayoutChg>
        <pc:sldLayoutChg chg="setBg">
          <pc:chgData name="Willien Westerhuis" userId="2669aa7c-5325-4f1c-96d0-51f882e188d3" providerId="ADAL" clId="{39EF501A-8283-4CFD-AF87-CD3405469A09}" dt="2023-06-14T05:30:21.182" v="321"/>
          <pc:sldLayoutMkLst>
            <pc:docMk/>
            <pc:sldMasterMk cId="3541970392" sldId="2147484184"/>
            <pc:sldLayoutMk cId="4253929815" sldId="2147484190"/>
          </pc:sldLayoutMkLst>
        </pc:sldLayoutChg>
        <pc:sldLayoutChg chg="setBg">
          <pc:chgData name="Willien Westerhuis" userId="2669aa7c-5325-4f1c-96d0-51f882e188d3" providerId="ADAL" clId="{39EF501A-8283-4CFD-AF87-CD3405469A09}" dt="2023-06-14T05:30:21.182" v="321"/>
          <pc:sldLayoutMkLst>
            <pc:docMk/>
            <pc:sldMasterMk cId="3541970392" sldId="2147484184"/>
            <pc:sldLayoutMk cId="912881220" sldId="2147484191"/>
          </pc:sldLayoutMkLst>
        </pc:sldLayoutChg>
        <pc:sldLayoutChg chg="setBg">
          <pc:chgData name="Willien Westerhuis" userId="2669aa7c-5325-4f1c-96d0-51f882e188d3" providerId="ADAL" clId="{39EF501A-8283-4CFD-AF87-CD3405469A09}" dt="2023-06-14T05:30:21.182" v="321"/>
          <pc:sldLayoutMkLst>
            <pc:docMk/>
            <pc:sldMasterMk cId="3541970392" sldId="2147484184"/>
            <pc:sldLayoutMk cId="1298991918" sldId="2147484192"/>
          </pc:sldLayoutMkLst>
        </pc:sldLayoutChg>
        <pc:sldLayoutChg chg="setBg">
          <pc:chgData name="Willien Westerhuis" userId="2669aa7c-5325-4f1c-96d0-51f882e188d3" providerId="ADAL" clId="{39EF501A-8283-4CFD-AF87-CD3405469A09}" dt="2023-06-14T05:30:21.182" v="321"/>
          <pc:sldLayoutMkLst>
            <pc:docMk/>
            <pc:sldMasterMk cId="3541970392" sldId="2147484184"/>
            <pc:sldLayoutMk cId="1748594574" sldId="2147484193"/>
          </pc:sldLayoutMkLst>
        </pc:sldLayoutChg>
        <pc:sldLayoutChg chg="setBg">
          <pc:chgData name="Willien Westerhuis" userId="2669aa7c-5325-4f1c-96d0-51f882e188d3" providerId="ADAL" clId="{39EF501A-8283-4CFD-AF87-CD3405469A09}" dt="2023-06-14T05:30:21.182" v="321"/>
          <pc:sldLayoutMkLst>
            <pc:docMk/>
            <pc:sldMasterMk cId="3541970392" sldId="2147484184"/>
            <pc:sldLayoutMk cId="1673815820" sldId="2147484194"/>
          </pc:sldLayoutMkLst>
        </pc:sldLayoutChg>
        <pc:sldLayoutChg chg="setBg">
          <pc:chgData name="Willien Westerhuis" userId="2669aa7c-5325-4f1c-96d0-51f882e188d3" providerId="ADAL" clId="{39EF501A-8283-4CFD-AF87-CD3405469A09}" dt="2023-06-14T05:30:21.182" v="321"/>
          <pc:sldLayoutMkLst>
            <pc:docMk/>
            <pc:sldMasterMk cId="3541970392" sldId="2147484184"/>
            <pc:sldLayoutMk cId="646355472" sldId="2147484195"/>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412969-76F5-4894-B4BC-84632AD71CC9}" type="datetimeFigureOut">
              <a:rPr lang="nl-NL" smtClean="0"/>
              <a:t>14-6-2023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150B50E-8C70-497E-B04D-873BB72B9392}" type="slidenum">
              <a:rPr lang="nl-NL" smtClean="0"/>
              <a:t>‹nr.›</a:t>
            </a:fld>
            <a:endParaRPr lang="nl-NL"/>
          </a:p>
        </p:txBody>
      </p:sp>
    </p:spTree>
    <p:extLst>
      <p:ext uri="{BB962C8B-B14F-4D97-AF65-F5344CB8AC3E}">
        <p14:creationId xmlns:p14="http://schemas.microsoft.com/office/powerpoint/2010/main" val="1538656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6150B50E-8C70-497E-B04D-873BB72B9392}" type="slidenum">
              <a:rPr lang="nl-NL" smtClean="0"/>
              <a:t>1</a:t>
            </a:fld>
            <a:endParaRPr lang="nl-NL"/>
          </a:p>
        </p:txBody>
      </p:sp>
    </p:spTree>
    <p:extLst>
      <p:ext uri="{BB962C8B-B14F-4D97-AF65-F5344CB8AC3E}">
        <p14:creationId xmlns:p14="http://schemas.microsoft.com/office/powerpoint/2010/main" val="236530575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7A9A93-BE1B-F9A3-ED1B-C6E3FE28C0F4}"/>
              </a:ext>
            </a:extLst>
          </p:cNvPr>
          <p:cNvSpPr>
            <a:spLocks noGrp="1"/>
          </p:cNvSpPr>
          <p:nvPr>
            <p:ph type="ctrTitle"/>
          </p:nvPr>
        </p:nvSpPr>
        <p:spPr>
          <a:xfrm>
            <a:off x="1143000" y="1122363"/>
            <a:ext cx="6858000" cy="2387600"/>
          </a:xfrm>
        </p:spPr>
        <p:txBody>
          <a:bodyPr anchor="b"/>
          <a:lstStyle>
            <a:lvl1pPr algn="ctr">
              <a:defRPr sz="4500"/>
            </a:lvl1pPr>
          </a:lstStyle>
          <a:p>
            <a:r>
              <a:rPr lang="nl-NL"/>
              <a:t>Klik om stijl te bewerken</a:t>
            </a:r>
          </a:p>
        </p:txBody>
      </p:sp>
      <p:sp>
        <p:nvSpPr>
          <p:cNvPr id="3" name="Ondertitel 2">
            <a:extLst>
              <a:ext uri="{FF2B5EF4-FFF2-40B4-BE49-F238E27FC236}">
                <a16:creationId xmlns:a16="http://schemas.microsoft.com/office/drawing/2014/main" id="{A1488E0C-CB8D-7428-725A-087B48CC98B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7BB9432-6AE7-8B00-85CD-E689B7FC9C5F}"/>
              </a:ext>
            </a:extLst>
          </p:cNvPr>
          <p:cNvSpPr>
            <a:spLocks noGrp="1"/>
          </p:cNvSpPr>
          <p:nvPr>
            <p:ph type="dt" sz="half" idx="10"/>
          </p:nvPr>
        </p:nvSpPr>
        <p:spPr/>
        <p:txBody>
          <a:bodyPr/>
          <a:lstStyle/>
          <a:p>
            <a:fld id="{79EC6A2A-426D-4112-AB1F-0174FA76965B}" type="datetime3">
              <a:rPr lang="en-US" smtClean="0"/>
              <a:t>14 June 2023</a:t>
            </a:fld>
            <a:endParaRPr lang="en-US"/>
          </a:p>
        </p:txBody>
      </p:sp>
      <p:sp>
        <p:nvSpPr>
          <p:cNvPr id="5" name="Tijdelijke aanduiding voor voettekst 4">
            <a:extLst>
              <a:ext uri="{FF2B5EF4-FFF2-40B4-BE49-F238E27FC236}">
                <a16:creationId xmlns:a16="http://schemas.microsoft.com/office/drawing/2014/main" id="{E99BFBCD-BF54-CEF6-9E19-9F93DE351C30}"/>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70B25DD5-2F40-2DF0-AED0-64FD03CFD40D}"/>
              </a:ext>
            </a:extLst>
          </p:cNvPr>
          <p:cNvSpPr>
            <a:spLocks noGrp="1"/>
          </p:cNvSpPr>
          <p:nvPr>
            <p:ph type="sldNum" sz="quarter" idx="12"/>
          </p:nvPr>
        </p:nvSpPr>
        <p:spPr/>
        <p:txBody>
          <a:bodyPr/>
          <a:lstStyle/>
          <a:p>
            <a:fld id="{687D7A59-36E2-48B9-B146-C1E59501F63F}" type="slidenum">
              <a:rPr lang="en-US" smtClean="0"/>
              <a:pPr/>
              <a:t>‹nr.›</a:t>
            </a:fld>
            <a:endParaRPr lang="en-US"/>
          </a:p>
        </p:txBody>
      </p:sp>
      <p:pic>
        <p:nvPicPr>
          <p:cNvPr id="7" name="Afbeelding 6">
            <a:extLst>
              <a:ext uri="{FF2B5EF4-FFF2-40B4-BE49-F238E27FC236}">
                <a16:creationId xmlns:a16="http://schemas.microsoft.com/office/drawing/2014/main" id="{A7F341F2-83F2-65E2-2901-7DB7207A3C41}"/>
              </a:ext>
            </a:extLst>
          </p:cNvPr>
          <p:cNvPicPr>
            <a:picLocks noChangeAspect="1"/>
          </p:cNvPicPr>
          <p:nvPr userDrawn="1"/>
        </p:nvPicPr>
        <p:blipFill>
          <a:blip r:embed="rId2"/>
          <a:stretch>
            <a:fillRect/>
          </a:stretch>
        </p:blipFill>
        <p:spPr>
          <a:xfrm>
            <a:off x="0" y="11392"/>
            <a:ext cx="9144000" cy="6835216"/>
          </a:xfrm>
          <a:prstGeom prst="rect">
            <a:avLst/>
          </a:prstGeom>
          <a:solidFill>
            <a:schemeClr val="accent1"/>
          </a:solidFill>
        </p:spPr>
      </p:pic>
    </p:spTree>
    <p:extLst>
      <p:ext uri="{BB962C8B-B14F-4D97-AF65-F5344CB8AC3E}">
        <p14:creationId xmlns:p14="http://schemas.microsoft.com/office/powerpoint/2010/main" val="1262773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C6BF8E-4F39-954B-F239-0F9CF8CA1AD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BBC2A3DF-D36E-A6D6-5CF5-1B2CE45AA80A}"/>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8CC792F-40DE-57F8-ED8E-5EF4838B8B44}"/>
              </a:ext>
            </a:extLst>
          </p:cNvPr>
          <p:cNvSpPr>
            <a:spLocks noGrp="1"/>
          </p:cNvSpPr>
          <p:nvPr>
            <p:ph type="dt" sz="half" idx="10"/>
          </p:nvPr>
        </p:nvSpPr>
        <p:spPr/>
        <p:txBody>
          <a:bodyPr/>
          <a:lstStyle/>
          <a:p>
            <a:fld id="{D2DED0C4-21CA-4795-9B36-48544E7B4104}" type="datetime3">
              <a:rPr lang="en-US" smtClean="0"/>
              <a:t>14 June 2023</a:t>
            </a:fld>
            <a:endParaRPr lang="en-US"/>
          </a:p>
        </p:txBody>
      </p:sp>
      <p:sp>
        <p:nvSpPr>
          <p:cNvPr id="5" name="Tijdelijke aanduiding voor voettekst 4">
            <a:extLst>
              <a:ext uri="{FF2B5EF4-FFF2-40B4-BE49-F238E27FC236}">
                <a16:creationId xmlns:a16="http://schemas.microsoft.com/office/drawing/2014/main" id="{A255ACD4-AA1F-73BA-165F-AC9D3FE1979D}"/>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983977C9-8337-BB4B-DC5C-835986872B98}"/>
              </a:ext>
            </a:extLst>
          </p:cNvPr>
          <p:cNvSpPr>
            <a:spLocks noGrp="1"/>
          </p:cNvSpPr>
          <p:nvPr>
            <p:ph type="sldNum" sz="quarter" idx="12"/>
          </p:nvPr>
        </p:nvSpPr>
        <p:spPr/>
        <p:txBody>
          <a:bodyPr/>
          <a:lstStyle/>
          <a:p>
            <a:fld id="{687D7A59-36E2-48B9-B146-C1E59501F63F}" type="slidenum">
              <a:rPr lang="en-US" smtClean="0"/>
              <a:pPr/>
              <a:t>‹nr.›</a:t>
            </a:fld>
            <a:endParaRPr lang="en-US"/>
          </a:p>
        </p:txBody>
      </p:sp>
    </p:spTree>
    <p:extLst>
      <p:ext uri="{BB962C8B-B14F-4D97-AF65-F5344CB8AC3E}">
        <p14:creationId xmlns:p14="http://schemas.microsoft.com/office/powerpoint/2010/main" val="1673815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C48D8BC5-FFBF-A039-3B2A-9E4B5E4401CF}"/>
              </a:ext>
            </a:extLst>
          </p:cNvPr>
          <p:cNvSpPr>
            <a:spLocks noGrp="1"/>
          </p:cNvSpPr>
          <p:nvPr>
            <p:ph type="title" orient="vert"/>
          </p:nvPr>
        </p:nvSpPr>
        <p:spPr>
          <a:xfrm>
            <a:off x="6543675" y="365125"/>
            <a:ext cx="1971675"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2571E4A-5FFA-F087-717E-C1373F0548E3}"/>
              </a:ext>
            </a:extLst>
          </p:cNvPr>
          <p:cNvSpPr>
            <a:spLocks noGrp="1"/>
          </p:cNvSpPr>
          <p:nvPr>
            <p:ph type="body" orient="vert" idx="1"/>
          </p:nvPr>
        </p:nvSpPr>
        <p:spPr>
          <a:xfrm>
            <a:off x="628650" y="365125"/>
            <a:ext cx="5800725"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1E82235-B487-8928-8151-D27CB4601460}"/>
              </a:ext>
            </a:extLst>
          </p:cNvPr>
          <p:cNvSpPr>
            <a:spLocks noGrp="1"/>
          </p:cNvSpPr>
          <p:nvPr>
            <p:ph type="dt" sz="half" idx="10"/>
          </p:nvPr>
        </p:nvSpPr>
        <p:spPr/>
        <p:txBody>
          <a:bodyPr/>
          <a:lstStyle/>
          <a:p>
            <a:fld id="{B2FD1BEA-2A6C-40BF-A1ED-E49FC68DCEB9}" type="datetime3">
              <a:rPr lang="en-US" smtClean="0"/>
              <a:t>14 June 2023</a:t>
            </a:fld>
            <a:endParaRPr lang="en-US"/>
          </a:p>
        </p:txBody>
      </p:sp>
      <p:sp>
        <p:nvSpPr>
          <p:cNvPr id="5" name="Tijdelijke aanduiding voor voettekst 4">
            <a:extLst>
              <a:ext uri="{FF2B5EF4-FFF2-40B4-BE49-F238E27FC236}">
                <a16:creationId xmlns:a16="http://schemas.microsoft.com/office/drawing/2014/main" id="{422B49AF-162A-CAF9-4967-0F54A83A93EA}"/>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3EA04FE0-F2CB-8826-BAB3-CFBC888EA6C3}"/>
              </a:ext>
            </a:extLst>
          </p:cNvPr>
          <p:cNvSpPr>
            <a:spLocks noGrp="1"/>
          </p:cNvSpPr>
          <p:nvPr>
            <p:ph type="sldNum" sz="quarter" idx="12"/>
          </p:nvPr>
        </p:nvSpPr>
        <p:spPr/>
        <p:txBody>
          <a:bodyPr/>
          <a:lstStyle/>
          <a:p>
            <a:fld id="{687D7A59-36E2-48B9-B146-C1E59501F63F}" type="slidenum">
              <a:rPr lang="en-US" smtClean="0"/>
              <a:pPr/>
              <a:t>‹nr.›</a:t>
            </a:fld>
            <a:endParaRPr lang="en-US"/>
          </a:p>
        </p:txBody>
      </p:sp>
    </p:spTree>
    <p:extLst>
      <p:ext uri="{BB962C8B-B14F-4D97-AF65-F5344CB8AC3E}">
        <p14:creationId xmlns:p14="http://schemas.microsoft.com/office/powerpoint/2010/main" val="646355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9F3EA97-E952-B26C-F3D0-DEE6ED4D4EF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D8A13953-A7A3-C3CF-4185-A9F3354EBDD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25CA0C8-2C49-E59F-DD60-7CB84704CEB9}"/>
              </a:ext>
            </a:extLst>
          </p:cNvPr>
          <p:cNvSpPr>
            <a:spLocks noGrp="1"/>
          </p:cNvSpPr>
          <p:nvPr>
            <p:ph type="dt" sz="half" idx="10"/>
          </p:nvPr>
        </p:nvSpPr>
        <p:spPr/>
        <p:txBody>
          <a:bodyPr/>
          <a:lstStyle/>
          <a:p>
            <a:fld id="{0E383194-FDD1-4F25-BF1B-279D8ED26703}" type="datetime3">
              <a:rPr lang="en-US" smtClean="0"/>
              <a:t>14 June 2023</a:t>
            </a:fld>
            <a:endParaRPr lang="en-US"/>
          </a:p>
        </p:txBody>
      </p:sp>
      <p:sp>
        <p:nvSpPr>
          <p:cNvPr id="5" name="Tijdelijke aanduiding voor voettekst 4">
            <a:extLst>
              <a:ext uri="{FF2B5EF4-FFF2-40B4-BE49-F238E27FC236}">
                <a16:creationId xmlns:a16="http://schemas.microsoft.com/office/drawing/2014/main" id="{81B2194A-D6F2-DDEE-2035-41A92747DB62}"/>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6811F825-548E-FD53-E755-257B4925BC34}"/>
              </a:ext>
            </a:extLst>
          </p:cNvPr>
          <p:cNvSpPr>
            <a:spLocks noGrp="1"/>
          </p:cNvSpPr>
          <p:nvPr>
            <p:ph type="sldNum" sz="quarter" idx="12"/>
          </p:nvPr>
        </p:nvSpPr>
        <p:spPr/>
        <p:txBody>
          <a:bodyPr/>
          <a:lstStyle/>
          <a:p>
            <a:fld id="{687D7A59-36E2-48B9-B146-C1E59501F63F}" type="slidenum">
              <a:rPr lang="en-US" smtClean="0"/>
              <a:pPr/>
              <a:t>‹nr.›</a:t>
            </a:fld>
            <a:endParaRPr lang="en-US"/>
          </a:p>
        </p:txBody>
      </p:sp>
      <p:pic>
        <p:nvPicPr>
          <p:cNvPr id="7" name="Afbeelding 6">
            <a:extLst>
              <a:ext uri="{FF2B5EF4-FFF2-40B4-BE49-F238E27FC236}">
                <a16:creationId xmlns:a16="http://schemas.microsoft.com/office/drawing/2014/main" id="{D022376F-6941-6E4D-E747-D3AF2FA41F59}"/>
              </a:ext>
            </a:extLst>
          </p:cNvPr>
          <p:cNvPicPr>
            <a:picLocks noChangeAspect="1"/>
          </p:cNvPicPr>
          <p:nvPr userDrawn="1"/>
        </p:nvPicPr>
        <p:blipFill>
          <a:blip r:embed="rId2"/>
          <a:stretch>
            <a:fillRect/>
          </a:stretch>
        </p:blipFill>
        <p:spPr>
          <a:xfrm>
            <a:off x="0" y="11392"/>
            <a:ext cx="9144000" cy="6835216"/>
          </a:xfrm>
          <a:prstGeom prst="rect">
            <a:avLst/>
          </a:prstGeom>
        </p:spPr>
      </p:pic>
    </p:spTree>
    <p:extLst>
      <p:ext uri="{BB962C8B-B14F-4D97-AF65-F5344CB8AC3E}">
        <p14:creationId xmlns:p14="http://schemas.microsoft.com/office/powerpoint/2010/main" val="3459898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DC30C9-119C-08DC-E161-BB27BF623490}"/>
              </a:ext>
            </a:extLst>
          </p:cNvPr>
          <p:cNvSpPr>
            <a:spLocks noGrp="1"/>
          </p:cNvSpPr>
          <p:nvPr>
            <p:ph type="title"/>
          </p:nvPr>
        </p:nvSpPr>
        <p:spPr>
          <a:xfrm>
            <a:off x="623888" y="1709739"/>
            <a:ext cx="7886700" cy="2852737"/>
          </a:xfrm>
        </p:spPr>
        <p:txBody>
          <a:bodyPr anchor="b"/>
          <a:lstStyle>
            <a:lvl1pPr>
              <a:defRPr sz="4500"/>
            </a:lvl1pPr>
          </a:lstStyle>
          <a:p>
            <a:r>
              <a:rPr lang="nl-NL"/>
              <a:t>Klik om stijl te bewerken</a:t>
            </a:r>
          </a:p>
        </p:txBody>
      </p:sp>
      <p:sp>
        <p:nvSpPr>
          <p:cNvPr id="3" name="Tijdelijke aanduiding voor tekst 2">
            <a:extLst>
              <a:ext uri="{FF2B5EF4-FFF2-40B4-BE49-F238E27FC236}">
                <a16:creationId xmlns:a16="http://schemas.microsoft.com/office/drawing/2014/main" id="{DB030E0B-431F-62F1-F28D-D646A3165DC6}"/>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CC6B81F5-4019-E7FF-C976-50E010B6D013}"/>
              </a:ext>
            </a:extLst>
          </p:cNvPr>
          <p:cNvSpPr>
            <a:spLocks noGrp="1"/>
          </p:cNvSpPr>
          <p:nvPr>
            <p:ph type="dt" sz="half" idx="10"/>
          </p:nvPr>
        </p:nvSpPr>
        <p:spPr/>
        <p:txBody>
          <a:bodyPr/>
          <a:lstStyle/>
          <a:p>
            <a:fld id="{209484D5-3377-4009-80E1-40A11BFBDB83}" type="datetime3">
              <a:rPr lang="en-US" smtClean="0"/>
              <a:t>14 June 2023</a:t>
            </a:fld>
            <a:endParaRPr lang="en-US"/>
          </a:p>
        </p:txBody>
      </p:sp>
      <p:sp>
        <p:nvSpPr>
          <p:cNvPr id="5" name="Tijdelijke aanduiding voor voettekst 4">
            <a:extLst>
              <a:ext uri="{FF2B5EF4-FFF2-40B4-BE49-F238E27FC236}">
                <a16:creationId xmlns:a16="http://schemas.microsoft.com/office/drawing/2014/main" id="{6AED8ECF-2946-6CC3-E090-F9D3A0DA7BF4}"/>
              </a:ext>
            </a:extLst>
          </p:cNvPr>
          <p:cNvSpPr>
            <a:spLocks noGrp="1"/>
          </p:cNvSpPr>
          <p:nvPr>
            <p:ph type="ftr" sz="quarter" idx="11"/>
          </p:nvPr>
        </p:nvSpPr>
        <p:spPr/>
        <p:txBody>
          <a:bodyPr/>
          <a:lstStyle/>
          <a:p>
            <a:endParaRPr lang="en-US"/>
          </a:p>
        </p:txBody>
      </p:sp>
      <p:sp>
        <p:nvSpPr>
          <p:cNvPr id="6" name="Tijdelijke aanduiding voor dianummer 5">
            <a:extLst>
              <a:ext uri="{FF2B5EF4-FFF2-40B4-BE49-F238E27FC236}">
                <a16:creationId xmlns:a16="http://schemas.microsoft.com/office/drawing/2014/main" id="{2DF84843-76F7-2F01-198D-06703F7E3349}"/>
              </a:ext>
            </a:extLst>
          </p:cNvPr>
          <p:cNvSpPr>
            <a:spLocks noGrp="1"/>
          </p:cNvSpPr>
          <p:nvPr>
            <p:ph type="sldNum" sz="quarter" idx="12"/>
          </p:nvPr>
        </p:nvSpPr>
        <p:spPr/>
        <p:txBody>
          <a:bodyPr/>
          <a:lstStyle/>
          <a:p>
            <a:fld id="{687D7A59-36E2-48B9-B146-C1E59501F63F}" type="slidenum">
              <a:rPr lang="en-US" smtClean="0"/>
              <a:pPr/>
              <a:t>‹nr.›</a:t>
            </a:fld>
            <a:endParaRPr lang="en-US"/>
          </a:p>
        </p:txBody>
      </p:sp>
    </p:spTree>
    <p:extLst>
      <p:ext uri="{BB962C8B-B14F-4D97-AF65-F5344CB8AC3E}">
        <p14:creationId xmlns:p14="http://schemas.microsoft.com/office/powerpoint/2010/main" val="3850426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84A121-7D11-C46A-1234-2192ABF79822}"/>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30F860FF-9A73-C653-5800-50508B318C39}"/>
              </a:ext>
            </a:extLst>
          </p:cNvPr>
          <p:cNvSpPr>
            <a:spLocks noGrp="1"/>
          </p:cNvSpPr>
          <p:nvPr>
            <p:ph sz="half" idx="1"/>
          </p:nvPr>
        </p:nvSpPr>
        <p:spPr>
          <a:xfrm>
            <a:off x="6286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435FF56-7C9E-601E-3DD5-A87CF2DE3C18}"/>
              </a:ext>
            </a:extLst>
          </p:cNvPr>
          <p:cNvSpPr>
            <a:spLocks noGrp="1"/>
          </p:cNvSpPr>
          <p:nvPr>
            <p:ph sz="half" idx="2"/>
          </p:nvPr>
        </p:nvSpPr>
        <p:spPr>
          <a:xfrm>
            <a:off x="4629150" y="1825625"/>
            <a:ext cx="38862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88278594-1AF0-8CE1-727F-22FF29082BB4}"/>
              </a:ext>
            </a:extLst>
          </p:cNvPr>
          <p:cNvSpPr>
            <a:spLocks noGrp="1"/>
          </p:cNvSpPr>
          <p:nvPr>
            <p:ph type="dt" sz="half" idx="10"/>
          </p:nvPr>
        </p:nvSpPr>
        <p:spPr/>
        <p:txBody>
          <a:bodyPr/>
          <a:lstStyle/>
          <a:p>
            <a:fld id="{BD1072FE-4951-486D-AAD6-B20087760457}" type="datetime3">
              <a:rPr lang="en-US" smtClean="0"/>
              <a:t>14 June 2023</a:t>
            </a:fld>
            <a:endParaRPr lang="en-US"/>
          </a:p>
        </p:txBody>
      </p:sp>
      <p:sp>
        <p:nvSpPr>
          <p:cNvPr id="6" name="Tijdelijke aanduiding voor voettekst 5">
            <a:extLst>
              <a:ext uri="{FF2B5EF4-FFF2-40B4-BE49-F238E27FC236}">
                <a16:creationId xmlns:a16="http://schemas.microsoft.com/office/drawing/2014/main" id="{C76FB1E8-F607-3FFE-0661-616C8E2DD1E0}"/>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74129C38-5840-504F-074F-14FF46664E66}"/>
              </a:ext>
            </a:extLst>
          </p:cNvPr>
          <p:cNvSpPr>
            <a:spLocks noGrp="1"/>
          </p:cNvSpPr>
          <p:nvPr>
            <p:ph type="sldNum" sz="quarter" idx="12"/>
          </p:nvPr>
        </p:nvSpPr>
        <p:spPr/>
        <p:txBody>
          <a:bodyPr/>
          <a:lstStyle/>
          <a:p>
            <a:fld id="{687D7A59-36E2-48B9-B146-C1E59501F63F}" type="slidenum">
              <a:rPr lang="en-US" smtClean="0"/>
              <a:pPr/>
              <a:t>‹nr.›</a:t>
            </a:fld>
            <a:endParaRPr lang="en-US"/>
          </a:p>
        </p:txBody>
      </p:sp>
    </p:spTree>
    <p:extLst>
      <p:ext uri="{BB962C8B-B14F-4D97-AF65-F5344CB8AC3E}">
        <p14:creationId xmlns:p14="http://schemas.microsoft.com/office/powerpoint/2010/main" val="2396694589"/>
      </p:ext>
    </p:extLst>
  </p:cSld>
  <p:clrMapOvr>
    <a:masterClrMapping/>
  </p:clrMapOvr>
  <p:hf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2ACC2C-504A-0821-7D29-0313F3427F0E}"/>
              </a:ext>
            </a:extLst>
          </p:cNvPr>
          <p:cNvSpPr>
            <a:spLocks noGrp="1"/>
          </p:cNvSpPr>
          <p:nvPr>
            <p:ph type="title"/>
          </p:nvPr>
        </p:nvSpPr>
        <p:spPr>
          <a:xfrm>
            <a:off x="629841" y="365126"/>
            <a:ext cx="78867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AB215B8-5988-7BE9-7F07-BBC067820E6B}"/>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FE3CFF21-2EA4-E275-B05C-DE14EC69C13D}"/>
              </a:ext>
            </a:extLst>
          </p:cNvPr>
          <p:cNvSpPr>
            <a:spLocks noGrp="1"/>
          </p:cNvSpPr>
          <p:nvPr>
            <p:ph sz="half" idx="2"/>
          </p:nvPr>
        </p:nvSpPr>
        <p:spPr>
          <a:xfrm>
            <a:off x="629842" y="2505075"/>
            <a:ext cx="3868340"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66EB66FD-28EB-4D32-3718-FB904598C87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7DFA70C-F9A0-613B-24ED-87485E6D2D61}"/>
              </a:ext>
            </a:extLst>
          </p:cNvPr>
          <p:cNvSpPr>
            <a:spLocks noGrp="1"/>
          </p:cNvSpPr>
          <p:nvPr>
            <p:ph sz="quarter" idx="4"/>
          </p:nvPr>
        </p:nvSpPr>
        <p:spPr>
          <a:xfrm>
            <a:off x="4629150" y="2505075"/>
            <a:ext cx="3887391"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C467222-175D-8F85-810D-1E325BA2BF91}"/>
              </a:ext>
            </a:extLst>
          </p:cNvPr>
          <p:cNvSpPr>
            <a:spLocks noGrp="1"/>
          </p:cNvSpPr>
          <p:nvPr>
            <p:ph type="dt" sz="half" idx="10"/>
          </p:nvPr>
        </p:nvSpPr>
        <p:spPr/>
        <p:txBody>
          <a:bodyPr/>
          <a:lstStyle/>
          <a:p>
            <a:fld id="{C5B0BE24-6D76-4112-A1A4-BEAD7F2D751B}" type="datetime3">
              <a:rPr lang="en-US" smtClean="0"/>
              <a:t>14 June 2023</a:t>
            </a:fld>
            <a:endParaRPr lang="en-US"/>
          </a:p>
        </p:txBody>
      </p:sp>
      <p:sp>
        <p:nvSpPr>
          <p:cNvPr id="8" name="Tijdelijke aanduiding voor voettekst 7">
            <a:extLst>
              <a:ext uri="{FF2B5EF4-FFF2-40B4-BE49-F238E27FC236}">
                <a16:creationId xmlns:a16="http://schemas.microsoft.com/office/drawing/2014/main" id="{97AACB73-9AE7-21E2-6B62-6A81E3CD713F}"/>
              </a:ext>
            </a:extLst>
          </p:cNvPr>
          <p:cNvSpPr>
            <a:spLocks noGrp="1"/>
          </p:cNvSpPr>
          <p:nvPr>
            <p:ph type="ftr" sz="quarter" idx="11"/>
          </p:nvPr>
        </p:nvSpPr>
        <p:spPr/>
        <p:txBody>
          <a:bodyPr/>
          <a:lstStyle/>
          <a:p>
            <a:endParaRPr lang="en-US"/>
          </a:p>
        </p:txBody>
      </p:sp>
      <p:sp>
        <p:nvSpPr>
          <p:cNvPr id="9" name="Tijdelijke aanduiding voor dianummer 8">
            <a:extLst>
              <a:ext uri="{FF2B5EF4-FFF2-40B4-BE49-F238E27FC236}">
                <a16:creationId xmlns:a16="http://schemas.microsoft.com/office/drawing/2014/main" id="{553998C2-11C0-55BB-445E-4C5DC25D1E85}"/>
              </a:ext>
            </a:extLst>
          </p:cNvPr>
          <p:cNvSpPr>
            <a:spLocks noGrp="1"/>
          </p:cNvSpPr>
          <p:nvPr>
            <p:ph type="sldNum" sz="quarter" idx="12"/>
          </p:nvPr>
        </p:nvSpPr>
        <p:spPr/>
        <p:txBody>
          <a:bodyPr/>
          <a:lstStyle/>
          <a:p>
            <a:fld id="{687D7A59-36E2-48B9-B146-C1E59501F63F}" type="slidenum">
              <a:rPr lang="en-US" smtClean="0"/>
              <a:pPr/>
              <a:t>‹nr.›</a:t>
            </a:fld>
            <a:endParaRPr lang="en-US"/>
          </a:p>
        </p:txBody>
      </p:sp>
    </p:spTree>
    <p:extLst>
      <p:ext uri="{BB962C8B-B14F-4D97-AF65-F5344CB8AC3E}">
        <p14:creationId xmlns:p14="http://schemas.microsoft.com/office/powerpoint/2010/main" val="3535577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84241B-413F-02D9-52FD-343C90E2848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62CB8DA9-03F9-E717-E6E2-AD35629FE635}"/>
              </a:ext>
            </a:extLst>
          </p:cNvPr>
          <p:cNvSpPr>
            <a:spLocks noGrp="1"/>
          </p:cNvSpPr>
          <p:nvPr>
            <p:ph type="dt" sz="half" idx="10"/>
          </p:nvPr>
        </p:nvSpPr>
        <p:spPr/>
        <p:txBody>
          <a:bodyPr/>
          <a:lstStyle/>
          <a:p>
            <a:fld id="{F87C40AE-481E-41CB-8F37-C958E4E69C08}" type="datetime3">
              <a:rPr lang="en-US" smtClean="0"/>
              <a:t>14 June 2023</a:t>
            </a:fld>
            <a:endParaRPr lang="en-US"/>
          </a:p>
        </p:txBody>
      </p:sp>
      <p:sp>
        <p:nvSpPr>
          <p:cNvPr id="4" name="Tijdelijke aanduiding voor voettekst 3">
            <a:extLst>
              <a:ext uri="{FF2B5EF4-FFF2-40B4-BE49-F238E27FC236}">
                <a16:creationId xmlns:a16="http://schemas.microsoft.com/office/drawing/2014/main" id="{701995F6-EF6D-B338-94D8-085909E045F8}"/>
              </a:ext>
            </a:extLst>
          </p:cNvPr>
          <p:cNvSpPr>
            <a:spLocks noGrp="1"/>
          </p:cNvSpPr>
          <p:nvPr>
            <p:ph type="ftr" sz="quarter" idx="11"/>
          </p:nvPr>
        </p:nvSpPr>
        <p:spPr/>
        <p:txBody>
          <a:bodyPr/>
          <a:lstStyle/>
          <a:p>
            <a:endParaRPr lang="en-US"/>
          </a:p>
        </p:txBody>
      </p:sp>
      <p:sp>
        <p:nvSpPr>
          <p:cNvPr id="5" name="Tijdelijke aanduiding voor dianummer 4">
            <a:extLst>
              <a:ext uri="{FF2B5EF4-FFF2-40B4-BE49-F238E27FC236}">
                <a16:creationId xmlns:a16="http://schemas.microsoft.com/office/drawing/2014/main" id="{82E07941-0037-2314-3306-B9A435349B9C}"/>
              </a:ext>
            </a:extLst>
          </p:cNvPr>
          <p:cNvSpPr>
            <a:spLocks noGrp="1"/>
          </p:cNvSpPr>
          <p:nvPr>
            <p:ph type="sldNum" sz="quarter" idx="12"/>
          </p:nvPr>
        </p:nvSpPr>
        <p:spPr/>
        <p:txBody>
          <a:bodyPr/>
          <a:lstStyle/>
          <a:p>
            <a:fld id="{687D7A59-36E2-48B9-B146-C1E59501F63F}" type="slidenum">
              <a:rPr lang="en-US" smtClean="0"/>
              <a:pPr/>
              <a:t>‹nr.›</a:t>
            </a:fld>
            <a:endParaRPr lang="en-US"/>
          </a:p>
        </p:txBody>
      </p:sp>
    </p:spTree>
    <p:extLst>
      <p:ext uri="{BB962C8B-B14F-4D97-AF65-F5344CB8AC3E}">
        <p14:creationId xmlns:p14="http://schemas.microsoft.com/office/powerpoint/2010/main" val="4253929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AF1C20DA-6061-DDAE-A273-1C6091912A97}"/>
              </a:ext>
            </a:extLst>
          </p:cNvPr>
          <p:cNvSpPr>
            <a:spLocks noGrp="1"/>
          </p:cNvSpPr>
          <p:nvPr>
            <p:ph type="dt" sz="half" idx="10"/>
          </p:nvPr>
        </p:nvSpPr>
        <p:spPr/>
        <p:txBody>
          <a:bodyPr/>
          <a:lstStyle/>
          <a:p>
            <a:fld id="{808408AC-49E8-46D5-B39D-A00F4E4B711A}" type="datetime3">
              <a:rPr lang="en-US" smtClean="0"/>
              <a:t>14 June 2023</a:t>
            </a:fld>
            <a:endParaRPr lang="en-US"/>
          </a:p>
        </p:txBody>
      </p:sp>
      <p:sp>
        <p:nvSpPr>
          <p:cNvPr id="3" name="Tijdelijke aanduiding voor voettekst 2">
            <a:extLst>
              <a:ext uri="{FF2B5EF4-FFF2-40B4-BE49-F238E27FC236}">
                <a16:creationId xmlns:a16="http://schemas.microsoft.com/office/drawing/2014/main" id="{2F31580F-6083-BBCB-5DA4-D827C7C5842F}"/>
              </a:ext>
            </a:extLst>
          </p:cNvPr>
          <p:cNvSpPr>
            <a:spLocks noGrp="1"/>
          </p:cNvSpPr>
          <p:nvPr>
            <p:ph type="ftr" sz="quarter" idx="11"/>
          </p:nvPr>
        </p:nvSpPr>
        <p:spPr/>
        <p:txBody>
          <a:bodyPr/>
          <a:lstStyle/>
          <a:p>
            <a:endParaRPr lang="en-US"/>
          </a:p>
        </p:txBody>
      </p:sp>
      <p:sp>
        <p:nvSpPr>
          <p:cNvPr id="4" name="Tijdelijke aanduiding voor dianummer 3">
            <a:extLst>
              <a:ext uri="{FF2B5EF4-FFF2-40B4-BE49-F238E27FC236}">
                <a16:creationId xmlns:a16="http://schemas.microsoft.com/office/drawing/2014/main" id="{7D3A256C-6CDD-B280-7615-016638A976C1}"/>
              </a:ext>
            </a:extLst>
          </p:cNvPr>
          <p:cNvSpPr>
            <a:spLocks noGrp="1"/>
          </p:cNvSpPr>
          <p:nvPr>
            <p:ph type="sldNum" sz="quarter" idx="12"/>
          </p:nvPr>
        </p:nvSpPr>
        <p:spPr/>
        <p:txBody>
          <a:bodyPr/>
          <a:lstStyle/>
          <a:p>
            <a:fld id="{687D7A59-36E2-48B9-B146-C1E59501F63F}" type="slidenum">
              <a:rPr lang="en-US" smtClean="0"/>
              <a:pPr/>
              <a:t>‹nr.›</a:t>
            </a:fld>
            <a:endParaRPr lang="en-US"/>
          </a:p>
        </p:txBody>
      </p:sp>
    </p:spTree>
    <p:extLst>
      <p:ext uri="{BB962C8B-B14F-4D97-AF65-F5344CB8AC3E}">
        <p14:creationId xmlns:p14="http://schemas.microsoft.com/office/powerpoint/2010/main" val="912881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AAC523-0C4A-C988-C837-22289DB95D64}"/>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inhoud 2">
            <a:extLst>
              <a:ext uri="{FF2B5EF4-FFF2-40B4-BE49-F238E27FC236}">
                <a16:creationId xmlns:a16="http://schemas.microsoft.com/office/drawing/2014/main" id="{6538821B-0D53-4944-B4EA-62738A3E8F2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22360A1-B3C4-7403-15BE-FB8254BEF0B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73034E57-8497-E0E0-4551-F35BD2ECB83A}"/>
              </a:ext>
            </a:extLst>
          </p:cNvPr>
          <p:cNvSpPr>
            <a:spLocks noGrp="1"/>
          </p:cNvSpPr>
          <p:nvPr>
            <p:ph type="dt" sz="half" idx="10"/>
          </p:nvPr>
        </p:nvSpPr>
        <p:spPr/>
        <p:txBody>
          <a:bodyPr/>
          <a:lstStyle/>
          <a:p>
            <a:fld id="{0C8DD60B-9B3E-438E-A5C3-8E07C25D93D6}" type="datetime3">
              <a:rPr lang="en-US" smtClean="0"/>
              <a:t>14 June 2023</a:t>
            </a:fld>
            <a:endParaRPr lang="en-US"/>
          </a:p>
        </p:txBody>
      </p:sp>
      <p:sp>
        <p:nvSpPr>
          <p:cNvPr id="6" name="Tijdelijke aanduiding voor voettekst 5">
            <a:extLst>
              <a:ext uri="{FF2B5EF4-FFF2-40B4-BE49-F238E27FC236}">
                <a16:creationId xmlns:a16="http://schemas.microsoft.com/office/drawing/2014/main" id="{C8389427-6C1B-FB5D-3881-476497EAC8E1}"/>
              </a:ext>
            </a:extLst>
          </p:cNvPr>
          <p:cNvSpPr>
            <a:spLocks noGrp="1"/>
          </p:cNvSpPr>
          <p:nvPr>
            <p:ph type="ftr" sz="quarter" idx="11"/>
          </p:nvPr>
        </p:nvSpPr>
        <p:spPr/>
        <p:txBody>
          <a:bodyPr/>
          <a:lstStyle/>
          <a:p>
            <a:endParaRPr lang="en-US"/>
          </a:p>
        </p:txBody>
      </p:sp>
      <p:sp>
        <p:nvSpPr>
          <p:cNvPr id="7" name="Tijdelijke aanduiding voor dianummer 6">
            <a:extLst>
              <a:ext uri="{FF2B5EF4-FFF2-40B4-BE49-F238E27FC236}">
                <a16:creationId xmlns:a16="http://schemas.microsoft.com/office/drawing/2014/main" id="{6A4BCE86-E84F-C896-7345-5E3FFE14B817}"/>
              </a:ext>
            </a:extLst>
          </p:cNvPr>
          <p:cNvSpPr>
            <a:spLocks noGrp="1"/>
          </p:cNvSpPr>
          <p:nvPr>
            <p:ph type="sldNum" sz="quarter" idx="12"/>
          </p:nvPr>
        </p:nvSpPr>
        <p:spPr/>
        <p:txBody>
          <a:bodyPr/>
          <a:lstStyle/>
          <a:p>
            <a:fld id="{687D7A59-36E2-48B9-B146-C1E59501F63F}" type="slidenum">
              <a:rPr lang="en-US" smtClean="0"/>
              <a:pPr/>
              <a:t>‹nr.›</a:t>
            </a:fld>
            <a:endParaRPr lang="en-US"/>
          </a:p>
        </p:txBody>
      </p:sp>
    </p:spTree>
    <p:extLst>
      <p:ext uri="{BB962C8B-B14F-4D97-AF65-F5344CB8AC3E}">
        <p14:creationId xmlns:p14="http://schemas.microsoft.com/office/powerpoint/2010/main" val="1298991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2D87D4-F6FD-7037-51BC-30B5CC9C24C5}"/>
              </a:ext>
            </a:extLst>
          </p:cNvPr>
          <p:cNvSpPr>
            <a:spLocks noGrp="1"/>
          </p:cNvSpPr>
          <p:nvPr>
            <p:ph type="title"/>
          </p:nvPr>
        </p:nvSpPr>
        <p:spPr>
          <a:xfrm>
            <a:off x="629841" y="457200"/>
            <a:ext cx="2949178" cy="1600200"/>
          </a:xfrm>
        </p:spPr>
        <p:txBody>
          <a:bodyPr anchor="b"/>
          <a:lstStyle>
            <a:lvl1pPr>
              <a:defRPr sz="2400"/>
            </a:lvl1pPr>
          </a:lstStyle>
          <a:p>
            <a:r>
              <a:rPr lang="nl-NL"/>
              <a:t>Klik om stijl te bewerken</a:t>
            </a:r>
          </a:p>
        </p:txBody>
      </p:sp>
      <p:sp>
        <p:nvSpPr>
          <p:cNvPr id="3" name="Tijdelijke aanduiding voor afbeelding 2">
            <a:extLst>
              <a:ext uri="{FF2B5EF4-FFF2-40B4-BE49-F238E27FC236}">
                <a16:creationId xmlns:a16="http://schemas.microsoft.com/office/drawing/2014/main" id="{89066B99-2052-96D1-43BB-4E93F49246A4}"/>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nl-NL"/>
              <a:t>Klik op het pictogram als u een afbeelding wilt toevoegen</a:t>
            </a:r>
          </a:p>
        </p:txBody>
      </p:sp>
      <p:sp>
        <p:nvSpPr>
          <p:cNvPr id="4" name="Tijdelijke aanduiding voor tekst 3">
            <a:extLst>
              <a:ext uri="{FF2B5EF4-FFF2-40B4-BE49-F238E27FC236}">
                <a16:creationId xmlns:a16="http://schemas.microsoft.com/office/drawing/2014/main" id="{41DF1CFD-4486-900C-783B-20FC04814B97}"/>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3AE035F-A602-D8D3-A195-928C578B1365}"/>
              </a:ext>
            </a:extLst>
          </p:cNvPr>
          <p:cNvSpPr>
            <a:spLocks noGrp="1"/>
          </p:cNvSpPr>
          <p:nvPr>
            <p:ph type="dt" sz="half" idx="10"/>
          </p:nvPr>
        </p:nvSpPr>
        <p:spPr/>
        <p:txBody>
          <a:bodyPr/>
          <a:lstStyle/>
          <a:p>
            <a:fld id="{BD1072FE-4951-486D-AAD6-B20087760457}" type="datetime3">
              <a:rPr lang="en-US" smtClean="0"/>
              <a:t>14 June 2023</a:t>
            </a:fld>
            <a:endParaRPr lang="en-US"/>
          </a:p>
        </p:txBody>
      </p:sp>
      <p:sp>
        <p:nvSpPr>
          <p:cNvPr id="6" name="Tijdelijke aanduiding voor voettekst 5">
            <a:extLst>
              <a:ext uri="{FF2B5EF4-FFF2-40B4-BE49-F238E27FC236}">
                <a16:creationId xmlns:a16="http://schemas.microsoft.com/office/drawing/2014/main" id="{A8106E5F-7DB7-39A2-E339-3D5F886E118E}"/>
              </a:ext>
            </a:extLst>
          </p:cNvPr>
          <p:cNvSpPr>
            <a:spLocks noGrp="1"/>
          </p:cNvSpPr>
          <p:nvPr>
            <p:ph type="ftr" sz="quarter" idx="11"/>
          </p:nvPr>
        </p:nvSpPr>
        <p:spPr/>
        <p:txBody>
          <a:bodyPr/>
          <a:lstStyle/>
          <a:p>
            <a:endParaRPr lang="en-US" dirty="0"/>
          </a:p>
        </p:txBody>
      </p:sp>
      <p:sp>
        <p:nvSpPr>
          <p:cNvPr id="7" name="Tijdelijke aanduiding voor dianummer 6">
            <a:extLst>
              <a:ext uri="{FF2B5EF4-FFF2-40B4-BE49-F238E27FC236}">
                <a16:creationId xmlns:a16="http://schemas.microsoft.com/office/drawing/2014/main" id="{7E31E07C-FB58-6C89-0ED6-E1B99D1AB054}"/>
              </a:ext>
            </a:extLst>
          </p:cNvPr>
          <p:cNvSpPr>
            <a:spLocks noGrp="1"/>
          </p:cNvSpPr>
          <p:nvPr>
            <p:ph type="sldNum" sz="quarter" idx="12"/>
          </p:nvPr>
        </p:nvSpPr>
        <p:spPr/>
        <p:txBody>
          <a:bodyPr/>
          <a:lstStyle/>
          <a:p>
            <a:fld id="{687D7A59-36E2-48B9-B146-C1E59501F63F}" type="slidenum">
              <a:rPr lang="en-US" smtClean="0"/>
              <a:pPr/>
              <a:t>‹nr.›</a:t>
            </a:fld>
            <a:endParaRPr lang="en-US"/>
          </a:p>
        </p:txBody>
      </p:sp>
    </p:spTree>
    <p:extLst>
      <p:ext uri="{BB962C8B-B14F-4D97-AF65-F5344CB8AC3E}">
        <p14:creationId xmlns:p14="http://schemas.microsoft.com/office/powerpoint/2010/main" val="1748594574"/>
      </p:ext>
    </p:extLst>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1C881603-FCF8-D6A2-9BA8-FC97DD24C549}"/>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4D4648C3-9ED7-1AFF-7DBE-513A9EE250A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77158C1-9098-D094-006C-CB2360C01C7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D1072FE-4951-486D-AAD6-B20087760457}" type="datetime3">
              <a:rPr lang="en-US" smtClean="0"/>
              <a:t>14 June 2023</a:t>
            </a:fld>
            <a:endParaRPr lang="en-US"/>
          </a:p>
        </p:txBody>
      </p:sp>
      <p:sp>
        <p:nvSpPr>
          <p:cNvPr id="5" name="Tijdelijke aanduiding voor voettekst 4">
            <a:extLst>
              <a:ext uri="{FF2B5EF4-FFF2-40B4-BE49-F238E27FC236}">
                <a16:creationId xmlns:a16="http://schemas.microsoft.com/office/drawing/2014/main" id="{29AB7728-BE6F-169E-5BBB-3E7F3DF41C6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Tijdelijke aanduiding voor dianummer 5">
            <a:extLst>
              <a:ext uri="{FF2B5EF4-FFF2-40B4-BE49-F238E27FC236}">
                <a16:creationId xmlns:a16="http://schemas.microsoft.com/office/drawing/2014/main" id="{8B8A38FF-B035-BE5F-CB81-8B0E9D12AA5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87D7A59-36E2-48B9-B146-C1E59501F63F}" type="slidenum">
              <a:rPr lang="en-US" smtClean="0"/>
              <a:pPr/>
              <a:t>‹nr.›</a:t>
            </a:fld>
            <a:endParaRPr lang="en-US"/>
          </a:p>
        </p:txBody>
      </p:sp>
      <p:pic>
        <p:nvPicPr>
          <p:cNvPr id="7" name="Afbeelding 6">
            <a:extLst>
              <a:ext uri="{FF2B5EF4-FFF2-40B4-BE49-F238E27FC236}">
                <a16:creationId xmlns:a16="http://schemas.microsoft.com/office/drawing/2014/main" id="{011907A5-0D1C-6D8B-1F0A-400F82E5DA4E}"/>
              </a:ext>
            </a:extLst>
          </p:cNvPr>
          <p:cNvPicPr>
            <a:picLocks noChangeAspect="1"/>
          </p:cNvPicPr>
          <p:nvPr userDrawn="1"/>
        </p:nvPicPr>
        <p:blipFill>
          <a:blip r:embed="rId13"/>
          <a:stretch>
            <a:fillRect/>
          </a:stretch>
        </p:blipFill>
        <p:spPr>
          <a:xfrm>
            <a:off x="0" y="11392"/>
            <a:ext cx="9144000" cy="6835216"/>
          </a:xfrm>
          <a:prstGeom prst="rect">
            <a:avLst/>
          </a:prstGeom>
          <a:solidFill>
            <a:schemeClr val="bg1">
              <a:alpha val="0"/>
            </a:schemeClr>
          </a:solidFill>
        </p:spPr>
      </p:pic>
    </p:spTree>
    <p:extLst>
      <p:ext uri="{BB962C8B-B14F-4D97-AF65-F5344CB8AC3E}">
        <p14:creationId xmlns:p14="http://schemas.microsoft.com/office/powerpoint/2010/main" val="3541970392"/>
      </p:ext>
    </p:extLst>
  </p:cSld>
  <p:clrMap bg1="dk1" tx1="lt1" bg2="dk2" tx2="lt2" accent1="accent1" accent2="accent2" accent3="accent3" accent4="accent4" accent5="accent5" accent6="accent6" hlink="hlink" folHlink="folHlink"/>
  <p:sldLayoutIdLst>
    <p:sldLayoutId id="2147484185" r:id="rId1"/>
    <p:sldLayoutId id="2147484186" r:id="rId2"/>
    <p:sldLayoutId id="2147484187" r:id="rId3"/>
    <p:sldLayoutId id="2147484188" r:id="rId4"/>
    <p:sldLayoutId id="2147484189" r:id="rId5"/>
    <p:sldLayoutId id="2147484190" r:id="rId6"/>
    <p:sldLayoutId id="2147484191" r:id="rId7"/>
    <p:sldLayoutId id="2147484192" r:id="rId8"/>
    <p:sldLayoutId id="2147484193" r:id="rId9"/>
    <p:sldLayoutId id="2147484194" r:id="rId10"/>
    <p:sldLayoutId id="2147484195" r:id="rId11"/>
  </p:sldLayoutIdLst>
  <p:hf hdr="0" ftr="0"/>
  <p:txStyles>
    <p:titleStyle>
      <a:lvl1pPr algn="l" defTabSz="685800" rtl="0" eaLnBrk="1" latinLnBrk="0" hangingPunct="1">
        <a:lnSpc>
          <a:spcPct val="90000"/>
        </a:lnSpc>
        <a:spcBef>
          <a:spcPct val="0"/>
        </a:spcBef>
        <a:buNone/>
        <a:defRPr sz="33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l-N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836712"/>
            <a:ext cx="7772400" cy="1470025"/>
          </a:xfrm>
        </p:spPr>
        <p:txBody>
          <a:bodyPr>
            <a:normAutofit/>
          </a:bodyPr>
          <a:lstStyle/>
          <a:p>
            <a:r>
              <a:rPr lang="nl-NL" dirty="0" err="1">
                <a:solidFill>
                  <a:schemeClr val="bg1"/>
                </a:solidFill>
              </a:rPr>
              <a:t>Examples</a:t>
            </a:r>
            <a:r>
              <a:rPr lang="nl-NL" dirty="0">
                <a:solidFill>
                  <a:schemeClr val="bg1"/>
                </a:solidFill>
              </a:rPr>
              <a:t> of </a:t>
            </a:r>
            <a:r>
              <a:rPr lang="nl-NL" dirty="0" err="1">
                <a:solidFill>
                  <a:schemeClr val="bg1"/>
                </a:solidFill>
              </a:rPr>
              <a:t>reporting</a:t>
            </a:r>
            <a:endParaRPr lang="nl-NL" dirty="0">
              <a:solidFill>
                <a:schemeClr val="bg1"/>
              </a:solidFill>
            </a:endParaRPr>
          </a:p>
        </p:txBody>
      </p:sp>
      <p:sp>
        <p:nvSpPr>
          <p:cNvPr id="3" name="Ondertitel 2"/>
          <p:cNvSpPr>
            <a:spLocks noGrp="1"/>
          </p:cNvSpPr>
          <p:nvPr>
            <p:ph type="subTitle" idx="1"/>
          </p:nvPr>
        </p:nvSpPr>
        <p:spPr>
          <a:xfrm>
            <a:off x="1371600" y="3212976"/>
            <a:ext cx="6872808" cy="1752600"/>
          </a:xfrm>
        </p:spPr>
        <p:txBody>
          <a:bodyPr>
            <a:normAutofit/>
          </a:bodyPr>
          <a:lstStyle/>
          <a:p>
            <a:r>
              <a:rPr lang="nl-NL" sz="3200" dirty="0">
                <a:solidFill>
                  <a:schemeClr val="bg1"/>
                </a:solidFill>
              </a:rPr>
              <a:t>Auditor </a:t>
            </a:r>
            <a:r>
              <a:rPr lang="nl-NL" sz="3200" dirty="0" err="1">
                <a:solidFill>
                  <a:schemeClr val="bg1"/>
                </a:solidFill>
              </a:rPr>
              <a:t>session</a:t>
            </a:r>
            <a:endParaRPr lang="nl-NL" sz="3200" dirty="0">
              <a:solidFill>
                <a:schemeClr val="bg1"/>
              </a:solidFill>
            </a:endParaRPr>
          </a:p>
          <a:p>
            <a:r>
              <a:rPr lang="nl-NL" sz="3200" dirty="0">
                <a:solidFill>
                  <a:schemeClr val="bg1"/>
                </a:solidFill>
              </a:rPr>
              <a:t>OECI Oncology Days </a:t>
            </a:r>
          </a:p>
          <a:p>
            <a:r>
              <a:rPr lang="nl-NL" sz="3200" dirty="0">
                <a:solidFill>
                  <a:schemeClr val="bg1"/>
                </a:solidFill>
              </a:rPr>
              <a:t>14 </a:t>
            </a:r>
            <a:r>
              <a:rPr lang="nl-NL" sz="3200" dirty="0" err="1">
                <a:solidFill>
                  <a:schemeClr val="bg1"/>
                </a:solidFill>
              </a:rPr>
              <a:t>June</a:t>
            </a:r>
            <a:r>
              <a:rPr lang="nl-NL" sz="3200" dirty="0">
                <a:solidFill>
                  <a:schemeClr val="bg1"/>
                </a:solidFill>
              </a:rPr>
              <a:t> 2023, Paris</a:t>
            </a:r>
          </a:p>
        </p:txBody>
      </p:sp>
      <p:sp>
        <p:nvSpPr>
          <p:cNvPr id="6" name="Tijdelijke aanduiding voor dianummer 5"/>
          <p:cNvSpPr>
            <a:spLocks noGrp="1"/>
          </p:cNvSpPr>
          <p:nvPr>
            <p:ph type="sldNum" sz="quarter" idx="12"/>
          </p:nvPr>
        </p:nvSpPr>
        <p:spPr/>
        <p:txBody>
          <a:bodyPr/>
          <a:lstStyle/>
          <a:p>
            <a:fld id="{4758D865-A08D-4D80-BE13-243BC72AFD0B}" type="slidenum">
              <a:rPr lang="en-US" smtClean="0"/>
              <a:pPr/>
              <a:t>1</a:t>
            </a:fld>
            <a:endParaRPr lang="en-US" dirty="0"/>
          </a:p>
        </p:txBody>
      </p:sp>
    </p:spTree>
    <p:extLst>
      <p:ext uri="{BB962C8B-B14F-4D97-AF65-F5344CB8AC3E}">
        <p14:creationId xmlns:p14="http://schemas.microsoft.com/office/powerpoint/2010/main" val="2050628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251BF9F6-041E-1E67-5B44-CC7EB07F2C61}"/>
              </a:ext>
            </a:extLst>
          </p:cNvPr>
          <p:cNvSpPr>
            <a:spLocks noGrp="1"/>
          </p:cNvSpPr>
          <p:nvPr>
            <p:ph type="dt" sz="half" idx="10"/>
          </p:nvPr>
        </p:nvSpPr>
        <p:spPr/>
        <p:txBody>
          <a:bodyPr/>
          <a:lstStyle/>
          <a:p>
            <a:fld id="{79EC6A2A-426D-4112-AB1F-0174FA76965B}" type="datetime3">
              <a:rPr lang="en-US" smtClean="0"/>
              <a:t>14 June 2023</a:t>
            </a:fld>
            <a:endParaRPr lang="en-US"/>
          </a:p>
        </p:txBody>
      </p:sp>
      <p:sp>
        <p:nvSpPr>
          <p:cNvPr id="5" name="Tijdelijke aanduiding voor dianummer 4">
            <a:extLst>
              <a:ext uri="{FF2B5EF4-FFF2-40B4-BE49-F238E27FC236}">
                <a16:creationId xmlns:a16="http://schemas.microsoft.com/office/drawing/2014/main" id="{5AA68CAC-9B93-3AE8-6787-A6E81DD5A363}"/>
              </a:ext>
            </a:extLst>
          </p:cNvPr>
          <p:cNvSpPr>
            <a:spLocks noGrp="1"/>
          </p:cNvSpPr>
          <p:nvPr>
            <p:ph type="sldNum" sz="quarter" idx="12"/>
          </p:nvPr>
        </p:nvSpPr>
        <p:spPr/>
        <p:txBody>
          <a:bodyPr/>
          <a:lstStyle/>
          <a:p>
            <a:fld id="{687D7A59-36E2-48B9-B146-C1E59501F63F}" type="slidenum">
              <a:rPr lang="en-US" smtClean="0"/>
              <a:pPr/>
              <a:t>2</a:t>
            </a:fld>
            <a:endParaRPr lang="en-US"/>
          </a:p>
        </p:txBody>
      </p:sp>
      <p:sp>
        <p:nvSpPr>
          <p:cNvPr id="3" name="Tekstvak 2">
            <a:extLst>
              <a:ext uri="{FF2B5EF4-FFF2-40B4-BE49-F238E27FC236}">
                <a16:creationId xmlns:a16="http://schemas.microsoft.com/office/drawing/2014/main" id="{D24965DD-DB27-7999-9AFB-6830A5CE57A0}"/>
              </a:ext>
            </a:extLst>
          </p:cNvPr>
          <p:cNvSpPr txBox="1"/>
          <p:nvPr/>
        </p:nvSpPr>
        <p:spPr>
          <a:xfrm>
            <a:off x="323528" y="404664"/>
            <a:ext cx="8191822" cy="5027017"/>
          </a:xfrm>
          <a:prstGeom prst="rect">
            <a:avLst/>
          </a:prstGeom>
          <a:noFill/>
        </p:spPr>
        <p:txBody>
          <a:bodyPr wrap="square">
            <a:spAutoFit/>
          </a:bodyPr>
          <a:lstStyle/>
          <a:p>
            <a:pPr>
              <a:lnSpc>
                <a:spcPct val="150000"/>
              </a:lnSpc>
            </a:pPr>
            <a:r>
              <a:rPr lang="en-US" sz="1800" b="1" u="sng"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rPr>
              <a:t>From the auditor training:</a:t>
            </a:r>
            <a:endParaRPr lang="nl-NL" sz="16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endParaRPr>
          </a:p>
          <a:p>
            <a:pPr>
              <a:lnSpc>
                <a:spcPct val="150000"/>
              </a:lnSpc>
            </a:pPr>
            <a:r>
              <a:rPr lang="en-US" sz="18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rPr>
              <a:t>for objective evidence: quality / quantity information, reports or conclusions of facts, observations, measurements or tests which can be verified</a:t>
            </a:r>
            <a:endParaRPr lang="nl-NL" sz="16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endParaRPr>
          </a:p>
          <a:p>
            <a:pPr>
              <a:lnSpc>
                <a:spcPct val="150000"/>
              </a:lnSpc>
            </a:pPr>
            <a:r>
              <a:rPr lang="en-US" sz="18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rPr>
              <a:t> </a:t>
            </a:r>
            <a:endParaRPr lang="nl-NL" sz="16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endParaRPr>
          </a:p>
          <a:p>
            <a:pPr>
              <a:lnSpc>
                <a:spcPct val="150000"/>
              </a:lnSpc>
            </a:pPr>
            <a:r>
              <a:rPr lang="en-US" sz="18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rPr>
              <a:t>Represent findings short and to-the-point; Avoid ‘veiled’ language</a:t>
            </a:r>
            <a:endParaRPr lang="nl-NL" sz="16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endParaRPr>
          </a:p>
          <a:p>
            <a:pPr>
              <a:lnSpc>
                <a:spcPct val="150000"/>
              </a:lnSpc>
            </a:pPr>
            <a:r>
              <a:rPr lang="en-US" sz="18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rPr>
              <a:t>Be careful with: being too polite, minimizing, words such as ‘seems good’, ‘looks good’, ‘it struck me that </a:t>
            </a:r>
            <a:endParaRPr lang="nl-NL" sz="16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endParaRPr>
          </a:p>
          <a:p>
            <a:pPr>
              <a:lnSpc>
                <a:spcPct val="150000"/>
              </a:lnSpc>
            </a:pPr>
            <a:r>
              <a:rPr lang="en-US" sz="18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rPr>
              <a:t> </a:t>
            </a:r>
            <a:endParaRPr lang="nl-NL" sz="16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endParaRPr>
          </a:p>
          <a:p>
            <a:pPr>
              <a:lnSpc>
                <a:spcPct val="150000"/>
              </a:lnSpc>
            </a:pPr>
            <a:r>
              <a:rPr lang="en-US" sz="1800" b="1" u="sng"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rPr>
              <a:t>Examples</a:t>
            </a:r>
            <a:endParaRPr lang="nl-NL" sz="16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endParaRPr>
          </a:p>
          <a:p>
            <a:pPr>
              <a:lnSpc>
                <a:spcPct val="150000"/>
              </a:lnSpc>
            </a:pPr>
            <a:r>
              <a:rPr lang="en-US" sz="18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rPr>
              <a:t>The examples below are examples of reporting. On the left hand side you will see examples of what we consider good reporting and on the right hand side examples of reporting that is not clear and unambiguous. </a:t>
            </a:r>
            <a:endParaRPr lang="nl-NL" sz="1600" dirty="0">
              <a:solidFill>
                <a:schemeClr val="bg1"/>
              </a:solidFill>
              <a:effectLst/>
              <a:latin typeface="Arial" panose="020B0604020202020204" pitchFamily="34" charset="0"/>
              <a:ea typeface="Times New Roman" panose="02020603050405020304" pitchFamily="18" charset="0"/>
              <a:cs typeface="Maiandra GD" panose="020E0502030308020204" pitchFamily="34" charset="0"/>
            </a:endParaRPr>
          </a:p>
        </p:txBody>
      </p:sp>
    </p:spTree>
    <p:extLst>
      <p:ext uri="{BB962C8B-B14F-4D97-AF65-F5344CB8AC3E}">
        <p14:creationId xmlns:p14="http://schemas.microsoft.com/office/powerpoint/2010/main" val="3913950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39552" y="152400"/>
            <a:ext cx="7772400" cy="1143000"/>
          </a:xfrm>
        </p:spPr>
        <p:txBody>
          <a:bodyPr>
            <a:normAutofit/>
          </a:bodyPr>
          <a:lstStyle/>
          <a:p>
            <a:pPr algn="ctr"/>
            <a:r>
              <a:rPr lang="nl-NL" sz="4000" b="1" dirty="0" err="1">
                <a:solidFill>
                  <a:schemeClr val="bg1"/>
                </a:solidFill>
                <a:latin typeface="Arial" panose="020B0604020202020204" pitchFamily="34" charset="0"/>
                <a:cs typeface="Arial" panose="020B0604020202020204" pitchFamily="34" charset="0"/>
              </a:rPr>
              <a:t>Example</a:t>
            </a:r>
            <a:r>
              <a:rPr lang="nl-NL" sz="4000" b="1" dirty="0">
                <a:solidFill>
                  <a:schemeClr val="bg1"/>
                </a:solidFill>
                <a:latin typeface="Arial" panose="020B0604020202020204" pitchFamily="34" charset="0"/>
                <a:cs typeface="Arial" panose="020B0604020202020204" pitchFamily="34" charset="0"/>
              </a:rPr>
              <a:t> 1</a:t>
            </a:r>
          </a:p>
        </p:txBody>
      </p:sp>
      <p:sp>
        <p:nvSpPr>
          <p:cNvPr id="4" name="Tijdelijke aanduiding voor dianummer 3"/>
          <p:cNvSpPr>
            <a:spLocks noGrp="1"/>
          </p:cNvSpPr>
          <p:nvPr>
            <p:ph type="sldNum" sz="quarter" idx="12"/>
          </p:nvPr>
        </p:nvSpPr>
        <p:spPr/>
        <p:txBody>
          <a:bodyPr/>
          <a:lstStyle/>
          <a:p>
            <a:fld id="{687D7A59-36E2-48B9-B146-C1E59501F63F}" type="slidenum">
              <a:rPr lang="en-US" sz="900" smtClean="0">
                <a:latin typeface="Arial" panose="020B0604020202020204" pitchFamily="34" charset="0"/>
                <a:cs typeface="Arial" panose="020B0604020202020204" pitchFamily="34" charset="0"/>
              </a:rPr>
              <a:pPr/>
              <a:t>3</a:t>
            </a:fld>
            <a:endParaRPr lang="en-US" sz="900" dirty="0">
              <a:latin typeface="Arial" panose="020B0604020202020204" pitchFamily="34" charset="0"/>
              <a:cs typeface="Arial" panose="020B0604020202020204" pitchFamily="34" charset="0"/>
            </a:endParaRPr>
          </a:p>
        </p:txBody>
      </p:sp>
      <p:graphicFrame>
        <p:nvGraphicFramePr>
          <p:cNvPr id="6" name="Tabel 5">
            <a:extLst>
              <a:ext uri="{FF2B5EF4-FFF2-40B4-BE49-F238E27FC236}">
                <a16:creationId xmlns:a16="http://schemas.microsoft.com/office/drawing/2014/main" id="{BC0DB619-05FD-5579-3384-755EDB9319E3}"/>
              </a:ext>
            </a:extLst>
          </p:cNvPr>
          <p:cNvGraphicFramePr>
            <a:graphicFrameLocks noGrp="1"/>
          </p:cNvGraphicFramePr>
          <p:nvPr>
            <p:extLst>
              <p:ext uri="{D42A27DB-BD31-4B8C-83A1-F6EECF244321}">
                <p14:modId xmlns:p14="http://schemas.microsoft.com/office/powerpoint/2010/main" val="2029390361"/>
              </p:ext>
            </p:extLst>
          </p:nvPr>
        </p:nvGraphicFramePr>
        <p:xfrm>
          <a:off x="827585" y="1844824"/>
          <a:ext cx="6623188" cy="3312368"/>
        </p:xfrm>
        <a:graphic>
          <a:graphicData uri="http://schemas.openxmlformats.org/drawingml/2006/table">
            <a:tbl>
              <a:tblPr firstRow="1" firstCol="1" bandRow="1">
                <a:tableStyleId>{5C22544A-7EE6-4342-B048-85BDC9FD1C3A}</a:tableStyleId>
              </a:tblPr>
              <a:tblGrid>
                <a:gridCol w="2999317">
                  <a:extLst>
                    <a:ext uri="{9D8B030D-6E8A-4147-A177-3AD203B41FA5}">
                      <a16:colId xmlns:a16="http://schemas.microsoft.com/office/drawing/2014/main" val="4192188602"/>
                    </a:ext>
                  </a:extLst>
                </a:gridCol>
                <a:gridCol w="3623871">
                  <a:extLst>
                    <a:ext uri="{9D8B030D-6E8A-4147-A177-3AD203B41FA5}">
                      <a16:colId xmlns:a16="http://schemas.microsoft.com/office/drawing/2014/main" val="947854536"/>
                    </a:ext>
                  </a:extLst>
                </a:gridCol>
              </a:tblGrid>
              <a:tr h="346208">
                <a:tc>
                  <a:txBody>
                    <a:bodyPr/>
                    <a:lstStyle/>
                    <a:p>
                      <a:pPr>
                        <a:lnSpc>
                          <a:spcPts val="1300"/>
                        </a:lnSpc>
                      </a:pPr>
                      <a:r>
                        <a:rPr lang="nl-NL" sz="1000">
                          <a:effectLst/>
                        </a:rPr>
                        <a:t>Not clear / ambiguous</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tc>
                  <a:txBody>
                    <a:bodyPr/>
                    <a:lstStyle/>
                    <a:p>
                      <a:pPr>
                        <a:lnSpc>
                          <a:spcPts val="1300"/>
                        </a:lnSpc>
                      </a:pPr>
                      <a:r>
                        <a:rPr lang="nl-NL" sz="1000">
                          <a:effectLst/>
                        </a:rPr>
                        <a:t>Good</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extLst>
                  <a:ext uri="{0D108BD9-81ED-4DB2-BD59-A6C34878D82A}">
                    <a16:rowId xmlns:a16="http://schemas.microsoft.com/office/drawing/2014/main" val="2597522477"/>
                  </a:ext>
                </a:extLst>
              </a:tr>
              <a:tr h="2966160">
                <a:tc>
                  <a:txBody>
                    <a:bodyPr/>
                    <a:lstStyle/>
                    <a:p>
                      <a:pPr>
                        <a:lnSpc>
                          <a:spcPts val="1300"/>
                        </a:lnSpc>
                      </a:pPr>
                      <a:r>
                        <a:rPr lang="en-US" sz="1000">
                          <a:effectLst/>
                        </a:rPr>
                        <a:t>The board is very engaged and enthusiastic and has driven a remarkable amount of change and growth in the centre since their first accreditation.</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tc>
                  <a:txBody>
                    <a:bodyPr/>
                    <a:lstStyle/>
                    <a:p>
                      <a:pPr>
                        <a:lnSpc>
                          <a:spcPts val="1300"/>
                        </a:lnSpc>
                      </a:pPr>
                      <a:r>
                        <a:rPr lang="en-US" sz="1000" dirty="0">
                          <a:effectLst/>
                        </a:rPr>
                        <a:t>There is a clear governance structure for the Cancer Centre. The Cancer Centre Board bears responsibility for the Strategic Plans for Care, Treatment and Research. The </a:t>
                      </a:r>
                      <a:r>
                        <a:rPr lang="en-US" sz="1000" dirty="0" err="1">
                          <a:effectLst/>
                        </a:rPr>
                        <a:t>centre</a:t>
                      </a:r>
                      <a:r>
                        <a:rPr lang="en-US" sz="1000" dirty="0">
                          <a:effectLst/>
                        </a:rPr>
                        <a:t> has clear strategies and plans for development. Outcome results are monitored (one-year survival). Reports show that for all </a:t>
                      </a:r>
                      <a:r>
                        <a:rPr lang="en-US" sz="1000" dirty="0" err="1">
                          <a:effectLst/>
                        </a:rPr>
                        <a:t>tumour</a:t>
                      </a:r>
                      <a:r>
                        <a:rPr lang="en-US" sz="1000" dirty="0">
                          <a:effectLst/>
                        </a:rPr>
                        <a:t> types monitored the results are above national standard, and for several diagnoses statistically significantly better.   </a:t>
                      </a:r>
                      <a:endParaRPr lang="nl-NL" sz="900" dirty="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extLst>
                  <a:ext uri="{0D108BD9-81ED-4DB2-BD59-A6C34878D82A}">
                    <a16:rowId xmlns:a16="http://schemas.microsoft.com/office/drawing/2014/main" val="2048043421"/>
                  </a:ext>
                </a:extLst>
              </a:tr>
            </a:tbl>
          </a:graphicData>
        </a:graphic>
      </p:graphicFrame>
    </p:spTree>
    <p:extLst>
      <p:ext uri="{BB962C8B-B14F-4D97-AF65-F5344CB8AC3E}">
        <p14:creationId xmlns:p14="http://schemas.microsoft.com/office/powerpoint/2010/main" val="2170438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a:xfrm>
            <a:off x="583790" y="152400"/>
            <a:ext cx="7772400" cy="1143000"/>
          </a:xfrm>
        </p:spPr>
        <p:txBody>
          <a:bodyPr>
            <a:normAutofit/>
          </a:bodyPr>
          <a:lstStyle/>
          <a:p>
            <a:pPr algn="ctr"/>
            <a:r>
              <a:rPr lang="nl-NL" sz="4200" b="1" dirty="0" err="1">
                <a:solidFill>
                  <a:schemeClr val="bg1"/>
                </a:solidFill>
                <a:latin typeface="Arial" panose="020B0604020202020204" pitchFamily="34" charset="0"/>
                <a:cs typeface="Arial" panose="020B0604020202020204" pitchFamily="34" charset="0"/>
              </a:rPr>
              <a:t>Example</a:t>
            </a:r>
            <a:r>
              <a:rPr lang="nl-NL" sz="4200" b="1" dirty="0">
                <a:solidFill>
                  <a:schemeClr val="bg1"/>
                </a:solidFill>
                <a:latin typeface="Arial" panose="020B0604020202020204" pitchFamily="34" charset="0"/>
                <a:cs typeface="Arial" panose="020B0604020202020204" pitchFamily="34" charset="0"/>
              </a:rPr>
              <a:t> 2</a:t>
            </a:r>
          </a:p>
        </p:txBody>
      </p:sp>
      <p:sp>
        <p:nvSpPr>
          <p:cNvPr id="2" name="Tijdelijke aanduiding voor inhoud 1"/>
          <p:cNvSpPr>
            <a:spLocks noGrp="1"/>
          </p:cNvSpPr>
          <p:nvPr>
            <p:ph idx="1"/>
          </p:nvPr>
        </p:nvSpPr>
        <p:spPr>
          <a:xfrm>
            <a:off x="392641" y="1295400"/>
            <a:ext cx="8499839" cy="4032448"/>
          </a:xfrm>
        </p:spPr>
        <p:txBody>
          <a:bodyPr>
            <a:noAutofit/>
          </a:bodyPr>
          <a:lstStyle/>
          <a:p>
            <a:r>
              <a:rPr lang="nl-NL" sz="2800" dirty="0">
                <a:latin typeface="Arial" panose="020B0604020202020204" pitchFamily="34" charset="0"/>
                <a:cs typeface="Arial" panose="020B0604020202020204" pitchFamily="34" charset="0"/>
              </a:rPr>
              <a:t> </a:t>
            </a:r>
          </a:p>
          <a:p>
            <a:endParaRPr lang="nl-NL" sz="2800" dirty="0">
              <a:latin typeface="Arial" panose="020B0604020202020204" pitchFamily="34" charset="0"/>
              <a:cs typeface="Arial" panose="020B0604020202020204" pitchFamily="34" charset="0"/>
            </a:endParaRPr>
          </a:p>
        </p:txBody>
      </p:sp>
      <p:sp>
        <p:nvSpPr>
          <p:cNvPr id="3" name="Tijdelijke aanduiding voor datum 2"/>
          <p:cNvSpPr>
            <a:spLocks noGrp="1"/>
          </p:cNvSpPr>
          <p:nvPr>
            <p:ph type="dt" sz="half" idx="10"/>
          </p:nvPr>
        </p:nvSpPr>
        <p:spPr/>
        <p:txBody>
          <a:bodyPr/>
          <a:lstStyle/>
          <a:p>
            <a:fld id="{94531A34-DFD6-45B8-B14A-01D498844206}" type="datetime3">
              <a:rPr lang="en-US" sz="900" smtClean="0">
                <a:latin typeface="Arial" panose="020B0604020202020204" pitchFamily="34" charset="0"/>
                <a:cs typeface="Arial" panose="020B0604020202020204" pitchFamily="34" charset="0"/>
              </a:rPr>
              <a:t>14 June 2023</a:t>
            </a:fld>
            <a:endParaRPr lang="en-US" sz="900" dirty="0">
              <a:latin typeface="Arial" panose="020B0604020202020204" pitchFamily="34" charset="0"/>
              <a:cs typeface="Arial" panose="020B0604020202020204" pitchFamily="34" charset="0"/>
            </a:endParaRPr>
          </a:p>
        </p:txBody>
      </p:sp>
      <p:sp>
        <p:nvSpPr>
          <p:cNvPr id="4" name="Tijdelijke aanduiding voor dianummer 3"/>
          <p:cNvSpPr>
            <a:spLocks noGrp="1"/>
          </p:cNvSpPr>
          <p:nvPr>
            <p:ph type="sldNum" sz="quarter" idx="12"/>
          </p:nvPr>
        </p:nvSpPr>
        <p:spPr/>
        <p:txBody>
          <a:bodyPr/>
          <a:lstStyle/>
          <a:p>
            <a:fld id="{687D7A59-36E2-48B9-B146-C1E59501F63F}" type="slidenum">
              <a:rPr lang="en-US" sz="900" smtClean="0">
                <a:latin typeface="Arial" panose="020B0604020202020204" pitchFamily="34" charset="0"/>
                <a:cs typeface="Arial" panose="020B0604020202020204" pitchFamily="34" charset="0"/>
              </a:rPr>
              <a:pPr/>
              <a:t>4</a:t>
            </a:fld>
            <a:endParaRPr lang="en-US" sz="900" dirty="0">
              <a:latin typeface="Arial" panose="020B0604020202020204" pitchFamily="34" charset="0"/>
              <a:cs typeface="Arial" panose="020B0604020202020204" pitchFamily="34" charset="0"/>
            </a:endParaRPr>
          </a:p>
        </p:txBody>
      </p:sp>
      <p:graphicFrame>
        <p:nvGraphicFramePr>
          <p:cNvPr id="6" name="Tabel 5">
            <a:extLst>
              <a:ext uri="{FF2B5EF4-FFF2-40B4-BE49-F238E27FC236}">
                <a16:creationId xmlns:a16="http://schemas.microsoft.com/office/drawing/2014/main" id="{179829BB-B59C-85DA-635D-9E5AFDBA1EAF}"/>
              </a:ext>
            </a:extLst>
          </p:cNvPr>
          <p:cNvGraphicFramePr>
            <a:graphicFrameLocks noGrp="1"/>
          </p:cNvGraphicFramePr>
          <p:nvPr>
            <p:extLst>
              <p:ext uri="{D42A27DB-BD31-4B8C-83A1-F6EECF244321}">
                <p14:modId xmlns:p14="http://schemas.microsoft.com/office/powerpoint/2010/main" val="1218723280"/>
              </p:ext>
            </p:extLst>
          </p:nvPr>
        </p:nvGraphicFramePr>
        <p:xfrm>
          <a:off x="899592" y="2015588"/>
          <a:ext cx="6984776" cy="2709556"/>
        </p:xfrm>
        <a:graphic>
          <a:graphicData uri="http://schemas.openxmlformats.org/drawingml/2006/table">
            <a:tbl>
              <a:tblPr firstRow="1" firstCol="1" bandRow="1">
                <a:tableStyleId>{5C22544A-7EE6-4342-B048-85BDC9FD1C3A}</a:tableStyleId>
              </a:tblPr>
              <a:tblGrid>
                <a:gridCol w="3163063">
                  <a:extLst>
                    <a:ext uri="{9D8B030D-6E8A-4147-A177-3AD203B41FA5}">
                      <a16:colId xmlns:a16="http://schemas.microsoft.com/office/drawing/2014/main" val="3257889745"/>
                    </a:ext>
                  </a:extLst>
                </a:gridCol>
                <a:gridCol w="3821713">
                  <a:extLst>
                    <a:ext uri="{9D8B030D-6E8A-4147-A177-3AD203B41FA5}">
                      <a16:colId xmlns:a16="http://schemas.microsoft.com/office/drawing/2014/main" val="1090775713"/>
                    </a:ext>
                  </a:extLst>
                </a:gridCol>
              </a:tblGrid>
              <a:tr h="319280">
                <a:tc>
                  <a:txBody>
                    <a:bodyPr/>
                    <a:lstStyle/>
                    <a:p>
                      <a:pPr>
                        <a:lnSpc>
                          <a:spcPts val="1300"/>
                        </a:lnSpc>
                      </a:pPr>
                      <a:r>
                        <a:rPr lang="nl-NL" sz="1000">
                          <a:effectLst/>
                        </a:rPr>
                        <a:t>Not clear / ambiguous</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tc>
                  <a:txBody>
                    <a:bodyPr/>
                    <a:lstStyle/>
                    <a:p>
                      <a:pPr>
                        <a:lnSpc>
                          <a:spcPts val="1300"/>
                        </a:lnSpc>
                      </a:pPr>
                      <a:r>
                        <a:rPr lang="nl-NL" sz="1000">
                          <a:effectLst/>
                        </a:rPr>
                        <a:t>Good</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extLst>
                  <a:ext uri="{0D108BD9-81ED-4DB2-BD59-A6C34878D82A}">
                    <a16:rowId xmlns:a16="http://schemas.microsoft.com/office/drawing/2014/main" val="2753754926"/>
                  </a:ext>
                </a:extLst>
              </a:tr>
              <a:tr h="2390276">
                <a:tc>
                  <a:txBody>
                    <a:bodyPr/>
                    <a:lstStyle/>
                    <a:p>
                      <a:pPr>
                        <a:lnSpc>
                          <a:spcPts val="1300"/>
                        </a:lnSpc>
                      </a:pPr>
                      <a:r>
                        <a:rPr lang="en-US" sz="1000">
                          <a:effectLst/>
                        </a:rPr>
                        <a:t>Patient involvement is relatively new but growing.</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tc>
                  <a:txBody>
                    <a:bodyPr/>
                    <a:lstStyle/>
                    <a:p>
                      <a:pPr>
                        <a:lnSpc>
                          <a:spcPts val="1300"/>
                        </a:lnSpc>
                      </a:pPr>
                      <a:r>
                        <a:rPr lang="en-US" sz="1000" dirty="0">
                          <a:effectLst/>
                        </a:rPr>
                        <a:t>The patient committee, that has been established in 2018, meets on regular basis, and topics for discussion can be submitted by the patients as well. Patient representatives indicated that the link to the management (from the committee) is strong and their voices are heard well. The council gives advice on new investments (services, buildings, material). </a:t>
                      </a:r>
                      <a:endParaRPr lang="nl-NL" sz="900" dirty="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extLst>
                  <a:ext uri="{0D108BD9-81ED-4DB2-BD59-A6C34878D82A}">
                    <a16:rowId xmlns:a16="http://schemas.microsoft.com/office/drawing/2014/main" val="1518910743"/>
                  </a:ext>
                </a:extLst>
              </a:tr>
            </a:tbl>
          </a:graphicData>
        </a:graphic>
      </p:graphicFrame>
    </p:spTree>
    <p:extLst>
      <p:ext uri="{BB962C8B-B14F-4D97-AF65-F5344CB8AC3E}">
        <p14:creationId xmlns:p14="http://schemas.microsoft.com/office/powerpoint/2010/main" val="1205353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0301D9-5BA4-54A7-B62A-977B6BB9653A}"/>
              </a:ext>
            </a:extLst>
          </p:cNvPr>
          <p:cNvSpPr>
            <a:spLocks noGrp="1"/>
          </p:cNvSpPr>
          <p:nvPr>
            <p:ph type="title"/>
          </p:nvPr>
        </p:nvSpPr>
        <p:spPr>
          <a:xfrm>
            <a:off x="827584" y="152400"/>
            <a:ext cx="7772400" cy="1143000"/>
          </a:xfrm>
        </p:spPr>
        <p:txBody>
          <a:bodyPr>
            <a:normAutofit/>
          </a:bodyPr>
          <a:lstStyle/>
          <a:p>
            <a:pPr algn="ctr"/>
            <a:r>
              <a:rPr lang="nl-NL" sz="4000" b="1" dirty="0" err="1">
                <a:solidFill>
                  <a:schemeClr val="bg1"/>
                </a:solidFill>
              </a:rPr>
              <a:t>Example</a:t>
            </a:r>
            <a:r>
              <a:rPr lang="nl-NL" sz="4000" b="1" dirty="0">
                <a:solidFill>
                  <a:schemeClr val="bg1"/>
                </a:solidFill>
              </a:rPr>
              <a:t> 3</a:t>
            </a:r>
          </a:p>
        </p:txBody>
      </p:sp>
      <p:sp>
        <p:nvSpPr>
          <p:cNvPr id="3" name="Tijdelijke aanduiding voor datum 2">
            <a:extLst>
              <a:ext uri="{FF2B5EF4-FFF2-40B4-BE49-F238E27FC236}">
                <a16:creationId xmlns:a16="http://schemas.microsoft.com/office/drawing/2014/main" id="{76BE384F-8FC2-36ED-4D79-BCAA2DE2E27A}"/>
              </a:ext>
            </a:extLst>
          </p:cNvPr>
          <p:cNvSpPr>
            <a:spLocks noGrp="1"/>
          </p:cNvSpPr>
          <p:nvPr>
            <p:ph type="dt" sz="half" idx="10"/>
          </p:nvPr>
        </p:nvSpPr>
        <p:spPr/>
        <p:txBody>
          <a:bodyPr/>
          <a:lstStyle/>
          <a:p>
            <a:fld id="{F87C40AE-481E-41CB-8F37-C958E4E69C08}" type="datetime3">
              <a:rPr lang="en-US" smtClean="0"/>
              <a:t>14 June 2023</a:t>
            </a:fld>
            <a:endParaRPr lang="en-US"/>
          </a:p>
        </p:txBody>
      </p:sp>
      <p:sp>
        <p:nvSpPr>
          <p:cNvPr id="4" name="Tijdelijke aanduiding voor dianummer 3">
            <a:extLst>
              <a:ext uri="{FF2B5EF4-FFF2-40B4-BE49-F238E27FC236}">
                <a16:creationId xmlns:a16="http://schemas.microsoft.com/office/drawing/2014/main" id="{305032A2-B6E8-7477-70A4-8847039AF723}"/>
              </a:ext>
            </a:extLst>
          </p:cNvPr>
          <p:cNvSpPr>
            <a:spLocks noGrp="1"/>
          </p:cNvSpPr>
          <p:nvPr>
            <p:ph type="sldNum" sz="quarter" idx="12"/>
          </p:nvPr>
        </p:nvSpPr>
        <p:spPr/>
        <p:txBody>
          <a:bodyPr/>
          <a:lstStyle/>
          <a:p>
            <a:fld id="{687D7A59-36E2-48B9-B146-C1E59501F63F}" type="slidenum">
              <a:rPr lang="en-US" smtClean="0"/>
              <a:pPr/>
              <a:t>5</a:t>
            </a:fld>
            <a:endParaRPr lang="en-US"/>
          </a:p>
        </p:txBody>
      </p:sp>
      <p:graphicFrame>
        <p:nvGraphicFramePr>
          <p:cNvPr id="5" name="Tabel 4">
            <a:extLst>
              <a:ext uri="{FF2B5EF4-FFF2-40B4-BE49-F238E27FC236}">
                <a16:creationId xmlns:a16="http://schemas.microsoft.com/office/drawing/2014/main" id="{5A0532BD-268A-D629-8CBF-0165EB82C4FC}"/>
              </a:ext>
            </a:extLst>
          </p:cNvPr>
          <p:cNvGraphicFramePr>
            <a:graphicFrameLocks noGrp="1"/>
          </p:cNvGraphicFramePr>
          <p:nvPr>
            <p:extLst>
              <p:ext uri="{D42A27DB-BD31-4B8C-83A1-F6EECF244321}">
                <p14:modId xmlns:p14="http://schemas.microsoft.com/office/powerpoint/2010/main" val="1235161302"/>
              </p:ext>
            </p:extLst>
          </p:nvPr>
        </p:nvGraphicFramePr>
        <p:xfrm>
          <a:off x="827584" y="1628800"/>
          <a:ext cx="7200800" cy="3024336"/>
        </p:xfrm>
        <a:graphic>
          <a:graphicData uri="http://schemas.openxmlformats.org/drawingml/2006/table">
            <a:tbl>
              <a:tblPr firstRow="1" firstCol="1" bandRow="1">
                <a:tableStyleId>{5C22544A-7EE6-4342-B048-85BDC9FD1C3A}</a:tableStyleId>
              </a:tblPr>
              <a:tblGrid>
                <a:gridCol w="3260889">
                  <a:extLst>
                    <a:ext uri="{9D8B030D-6E8A-4147-A177-3AD203B41FA5}">
                      <a16:colId xmlns:a16="http://schemas.microsoft.com/office/drawing/2014/main" val="1053633076"/>
                    </a:ext>
                  </a:extLst>
                </a:gridCol>
                <a:gridCol w="3939911">
                  <a:extLst>
                    <a:ext uri="{9D8B030D-6E8A-4147-A177-3AD203B41FA5}">
                      <a16:colId xmlns:a16="http://schemas.microsoft.com/office/drawing/2014/main" val="1259986573"/>
                    </a:ext>
                  </a:extLst>
                </a:gridCol>
              </a:tblGrid>
              <a:tr h="478208">
                <a:tc>
                  <a:txBody>
                    <a:bodyPr/>
                    <a:lstStyle/>
                    <a:p>
                      <a:pPr>
                        <a:lnSpc>
                          <a:spcPts val="1300"/>
                        </a:lnSpc>
                      </a:pPr>
                      <a:r>
                        <a:rPr lang="nl-NL" sz="1000">
                          <a:effectLst/>
                        </a:rPr>
                        <a:t>Not clear / ambiguous</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tc>
                  <a:txBody>
                    <a:bodyPr/>
                    <a:lstStyle/>
                    <a:p>
                      <a:pPr>
                        <a:lnSpc>
                          <a:spcPts val="1300"/>
                        </a:lnSpc>
                      </a:pPr>
                      <a:r>
                        <a:rPr lang="nl-NL" sz="1000">
                          <a:effectLst/>
                        </a:rPr>
                        <a:t>Good</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extLst>
                  <a:ext uri="{0D108BD9-81ED-4DB2-BD59-A6C34878D82A}">
                    <a16:rowId xmlns:a16="http://schemas.microsoft.com/office/drawing/2014/main" val="3984759889"/>
                  </a:ext>
                </a:extLst>
              </a:tr>
              <a:tr h="2546128">
                <a:tc>
                  <a:txBody>
                    <a:bodyPr/>
                    <a:lstStyle/>
                    <a:p>
                      <a:pPr>
                        <a:lnSpc>
                          <a:spcPts val="1300"/>
                        </a:lnSpc>
                      </a:pPr>
                      <a:r>
                        <a:rPr lang="en-US" sz="1000">
                          <a:effectLst/>
                        </a:rPr>
                        <a:t>The electronic dashboard can be improved.</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tc>
                  <a:txBody>
                    <a:bodyPr/>
                    <a:lstStyle/>
                    <a:p>
                      <a:pPr>
                        <a:lnSpc>
                          <a:spcPts val="1300"/>
                        </a:lnSpc>
                      </a:pPr>
                      <a:r>
                        <a:rPr lang="en-US" sz="1000" dirty="0">
                          <a:effectLst/>
                        </a:rPr>
                        <a:t>A general electronic dashboard is available with data on university hospital level, including waiting times, clinical indicators, patient satisfaction and patient safety (SAEs). These indicators are not reported and monitored at cancer </a:t>
                      </a:r>
                      <a:r>
                        <a:rPr lang="en-US" sz="1000" dirty="0" err="1">
                          <a:effectLst/>
                        </a:rPr>
                        <a:t>centre</a:t>
                      </a:r>
                      <a:r>
                        <a:rPr lang="en-US" sz="1000" dirty="0">
                          <a:effectLst/>
                        </a:rPr>
                        <a:t> level.  </a:t>
                      </a:r>
                      <a:endParaRPr lang="nl-NL" sz="900" dirty="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extLst>
                  <a:ext uri="{0D108BD9-81ED-4DB2-BD59-A6C34878D82A}">
                    <a16:rowId xmlns:a16="http://schemas.microsoft.com/office/drawing/2014/main" val="1855048864"/>
                  </a:ext>
                </a:extLst>
              </a:tr>
            </a:tbl>
          </a:graphicData>
        </a:graphic>
      </p:graphicFrame>
    </p:spTree>
    <p:extLst>
      <p:ext uri="{BB962C8B-B14F-4D97-AF65-F5344CB8AC3E}">
        <p14:creationId xmlns:p14="http://schemas.microsoft.com/office/powerpoint/2010/main" val="192911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Autofit/>
          </a:bodyPr>
          <a:lstStyle/>
          <a:p>
            <a:pPr algn="ctr"/>
            <a:r>
              <a:rPr lang="en-US" sz="4200" b="1" dirty="0">
                <a:solidFill>
                  <a:schemeClr val="bg1"/>
                </a:solidFill>
                <a:latin typeface="Arial" panose="020B0604020202020204" pitchFamily="34" charset="0"/>
                <a:cs typeface="Arial" panose="020B0604020202020204" pitchFamily="34" charset="0"/>
              </a:rPr>
              <a:t>Example 4</a:t>
            </a:r>
            <a:endParaRPr lang="nl-NL" sz="4200" b="1" dirty="0">
              <a:solidFill>
                <a:schemeClr val="bg1"/>
              </a:solidFill>
              <a:latin typeface="Arial" panose="020B0604020202020204" pitchFamily="34" charset="0"/>
              <a:cs typeface="Arial" panose="020B0604020202020204" pitchFamily="34" charset="0"/>
            </a:endParaRPr>
          </a:p>
        </p:txBody>
      </p:sp>
      <p:sp>
        <p:nvSpPr>
          <p:cNvPr id="2" name="Tijdelijke aanduiding voor inhoud 1"/>
          <p:cNvSpPr>
            <a:spLocks noGrp="1"/>
          </p:cNvSpPr>
          <p:nvPr>
            <p:ph idx="1"/>
          </p:nvPr>
        </p:nvSpPr>
        <p:spPr>
          <a:xfrm>
            <a:off x="179512" y="2132856"/>
            <a:ext cx="8712967" cy="4392488"/>
          </a:xfrm>
        </p:spPr>
        <p:txBody>
          <a:bodyPr>
            <a:normAutofit/>
          </a:bodyPr>
          <a:lstStyle/>
          <a:p>
            <a:r>
              <a:rPr lang="en-US" sz="2200" dirty="0">
                <a:latin typeface="Arial" panose="020B0604020202020204" pitchFamily="34" charset="0"/>
                <a:cs typeface="Arial" panose="020B0604020202020204" pitchFamily="34" charset="0"/>
              </a:rPr>
              <a:t> </a:t>
            </a:r>
            <a:endParaRPr lang="en-US" sz="2200" dirty="0">
              <a:solidFill>
                <a:srgbClr val="00B0F0"/>
              </a:solidFill>
              <a:latin typeface="Arial" panose="020B0604020202020204" pitchFamily="34" charset="0"/>
              <a:cs typeface="Arial" panose="020B0604020202020204" pitchFamily="34" charset="0"/>
            </a:endParaRPr>
          </a:p>
          <a:p>
            <a:pPr marL="0" indent="0">
              <a:buNone/>
            </a:pPr>
            <a:endParaRPr lang="nl-NL" sz="2400" dirty="0">
              <a:latin typeface="Arial" panose="020B0604020202020204" pitchFamily="34" charset="0"/>
              <a:cs typeface="Arial" panose="020B0604020202020204" pitchFamily="34" charset="0"/>
            </a:endParaRPr>
          </a:p>
        </p:txBody>
      </p:sp>
      <p:sp>
        <p:nvSpPr>
          <p:cNvPr id="4" name="Tijdelijke aanduiding voor dianummer 3"/>
          <p:cNvSpPr>
            <a:spLocks noGrp="1"/>
          </p:cNvSpPr>
          <p:nvPr>
            <p:ph type="sldNum" sz="quarter" idx="12"/>
          </p:nvPr>
        </p:nvSpPr>
        <p:spPr/>
        <p:txBody>
          <a:bodyPr/>
          <a:lstStyle/>
          <a:p>
            <a:fld id="{687D7A59-36E2-48B9-B146-C1E59501F63F}" type="slidenum">
              <a:rPr lang="en-US" sz="900" smtClean="0">
                <a:latin typeface="Arial" panose="020B0604020202020204" pitchFamily="34" charset="0"/>
                <a:cs typeface="Arial" panose="020B0604020202020204" pitchFamily="34" charset="0"/>
              </a:rPr>
              <a:pPr/>
              <a:t>6</a:t>
            </a:fld>
            <a:endParaRPr lang="en-US" sz="900" dirty="0">
              <a:latin typeface="Arial" panose="020B0604020202020204" pitchFamily="34" charset="0"/>
              <a:cs typeface="Arial" panose="020B0604020202020204" pitchFamily="34" charset="0"/>
            </a:endParaRPr>
          </a:p>
        </p:txBody>
      </p:sp>
      <p:graphicFrame>
        <p:nvGraphicFramePr>
          <p:cNvPr id="3" name="Tabel 2">
            <a:extLst>
              <a:ext uri="{FF2B5EF4-FFF2-40B4-BE49-F238E27FC236}">
                <a16:creationId xmlns:a16="http://schemas.microsoft.com/office/drawing/2014/main" id="{29FF7FDA-0DEC-9259-4AE8-4839F9D07721}"/>
              </a:ext>
            </a:extLst>
          </p:cNvPr>
          <p:cNvGraphicFramePr>
            <a:graphicFrameLocks noGrp="1"/>
          </p:cNvGraphicFramePr>
          <p:nvPr>
            <p:extLst>
              <p:ext uri="{D42A27DB-BD31-4B8C-83A1-F6EECF244321}">
                <p14:modId xmlns:p14="http://schemas.microsoft.com/office/powerpoint/2010/main" val="4145729134"/>
              </p:ext>
            </p:extLst>
          </p:nvPr>
        </p:nvGraphicFramePr>
        <p:xfrm>
          <a:off x="827584" y="1844824"/>
          <a:ext cx="7056783" cy="2808312"/>
        </p:xfrm>
        <a:graphic>
          <a:graphicData uri="http://schemas.openxmlformats.org/drawingml/2006/table">
            <a:tbl>
              <a:tblPr firstRow="1" firstCol="1" bandRow="1">
                <a:tableStyleId>{5C22544A-7EE6-4342-B048-85BDC9FD1C3A}</a:tableStyleId>
              </a:tblPr>
              <a:tblGrid>
                <a:gridCol w="3195671">
                  <a:extLst>
                    <a:ext uri="{9D8B030D-6E8A-4147-A177-3AD203B41FA5}">
                      <a16:colId xmlns:a16="http://schemas.microsoft.com/office/drawing/2014/main" val="2002174535"/>
                    </a:ext>
                  </a:extLst>
                </a:gridCol>
                <a:gridCol w="3861112">
                  <a:extLst>
                    <a:ext uri="{9D8B030D-6E8A-4147-A177-3AD203B41FA5}">
                      <a16:colId xmlns:a16="http://schemas.microsoft.com/office/drawing/2014/main" val="3962892725"/>
                    </a:ext>
                  </a:extLst>
                </a:gridCol>
              </a:tblGrid>
              <a:tr h="330917">
                <a:tc>
                  <a:txBody>
                    <a:bodyPr/>
                    <a:lstStyle/>
                    <a:p>
                      <a:pPr>
                        <a:lnSpc>
                          <a:spcPts val="1300"/>
                        </a:lnSpc>
                      </a:pPr>
                      <a:r>
                        <a:rPr lang="nl-NL" sz="1000">
                          <a:effectLst/>
                        </a:rPr>
                        <a:t>Not clear / ambiguous</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tc>
                  <a:txBody>
                    <a:bodyPr/>
                    <a:lstStyle/>
                    <a:p>
                      <a:pPr>
                        <a:lnSpc>
                          <a:spcPts val="1300"/>
                        </a:lnSpc>
                      </a:pPr>
                      <a:r>
                        <a:rPr lang="nl-NL" sz="1000">
                          <a:effectLst/>
                        </a:rPr>
                        <a:t>Good</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extLst>
                  <a:ext uri="{0D108BD9-81ED-4DB2-BD59-A6C34878D82A}">
                    <a16:rowId xmlns:a16="http://schemas.microsoft.com/office/drawing/2014/main" val="2811521875"/>
                  </a:ext>
                </a:extLst>
              </a:tr>
              <a:tr h="2477395">
                <a:tc>
                  <a:txBody>
                    <a:bodyPr/>
                    <a:lstStyle/>
                    <a:p>
                      <a:pPr>
                        <a:lnSpc>
                          <a:spcPts val="1300"/>
                        </a:lnSpc>
                      </a:pPr>
                      <a:r>
                        <a:rPr lang="en-US" sz="1000">
                          <a:effectLst/>
                        </a:rPr>
                        <a:t>The role of the nurses can be more clearly defined</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tc>
                  <a:txBody>
                    <a:bodyPr/>
                    <a:lstStyle/>
                    <a:p>
                      <a:pPr>
                        <a:lnSpc>
                          <a:spcPts val="1300"/>
                        </a:lnSpc>
                      </a:pPr>
                      <a:r>
                        <a:rPr lang="en-US" sz="1000" dirty="0">
                          <a:effectLst/>
                        </a:rPr>
                        <a:t>Responsibilities of the nurses are described in their job description. New nurses have an induction to oncology, normally lasting about 3 months; they are mentored by senior nursing staff and training checklists are signed off. During the audit it was verified that in all oncology departments the nurses followed the training course in oncology. </a:t>
                      </a:r>
                      <a:endParaRPr lang="nl-NL" sz="900" dirty="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extLst>
                  <a:ext uri="{0D108BD9-81ED-4DB2-BD59-A6C34878D82A}">
                    <a16:rowId xmlns:a16="http://schemas.microsoft.com/office/drawing/2014/main" val="3562409852"/>
                  </a:ext>
                </a:extLst>
              </a:tr>
            </a:tbl>
          </a:graphicData>
        </a:graphic>
      </p:graphicFrame>
    </p:spTree>
    <p:extLst>
      <p:ext uri="{BB962C8B-B14F-4D97-AF65-F5344CB8AC3E}">
        <p14:creationId xmlns:p14="http://schemas.microsoft.com/office/powerpoint/2010/main" val="3376493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Autofit/>
          </a:bodyPr>
          <a:lstStyle/>
          <a:p>
            <a:pPr algn="ctr"/>
            <a:r>
              <a:rPr lang="en-US" sz="4200" b="1" dirty="0">
                <a:solidFill>
                  <a:schemeClr val="bg1"/>
                </a:solidFill>
                <a:latin typeface="Arial" panose="020B0604020202020204" pitchFamily="34" charset="0"/>
                <a:cs typeface="Arial" panose="020B0604020202020204" pitchFamily="34" charset="0"/>
              </a:rPr>
              <a:t>Example 5</a:t>
            </a:r>
            <a:endParaRPr lang="nl-NL" sz="4200" b="1" dirty="0">
              <a:solidFill>
                <a:schemeClr val="bg1"/>
              </a:solidFill>
              <a:latin typeface="Arial" panose="020B0604020202020204" pitchFamily="34" charset="0"/>
              <a:cs typeface="Arial" panose="020B0604020202020204" pitchFamily="34" charset="0"/>
            </a:endParaRPr>
          </a:p>
        </p:txBody>
      </p:sp>
      <p:sp>
        <p:nvSpPr>
          <p:cNvPr id="2" name="Tijdelijke aanduiding voor inhoud 1"/>
          <p:cNvSpPr>
            <a:spLocks noGrp="1"/>
          </p:cNvSpPr>
          <p:nvPr>
            <p:ph idx="1"/>
          </p:nvPr>
        </p:nvSpPr>
        <p:spPr>
          <a:xfrm>
            <a:off x="179512" y="2132856"/>
            <a:ext cx="8712967" cy="4392488"/>
          </a:xfrm>
        </p:spPr>
        <p:txBody>
          <a:bodyPr>
            <a:normAutofit/>
          </a:bodyPr>
          <a:lstStyle/>
          <a:p>
            <a:r>
              <a:rPr lang="en-US" sz="2200" dirty="0">
                <a:latin typeface="Arial" panose="020B0604020202020204" pitchFamily="34" charset="0"/>
                <a:cs typeface="Arial" panose="020B0604020202020204" pitchFamily="34" charset="0"/>
              </a:rPr>
              <a:t> </a:t>
            </a:r>
            <a:endParaRPr lang="en-US" sz="2200" dirty="0">
              <a:solidFill>
                <a:srgbClr val="00B0F0"/>
              </a:solidFill>
              <a:latin typeface="Arial" panose="020B0604020202020204" pitchFamily="34" charset="0"/>
              <a:cs typeface="Arial" panose="020B0604020202020204" pitchFamily="34" charset="0"/>
            </a:endParaRPr>
          </a:p>
          <a:p>
            <a:pPr marL="0" indent="0">
              <a:buNone/>
            </a:pPr>
            <a:endParaRPr lang="nl-NL" sz="2400" dirty="0">
              <a:latin typeface="Arial" panose="020B0604020202020204" pitchFamily="34" charset="0"/>
              <a:cs typeface="Arial" panose="020B0604020202020204" pitchFamily="34" charset="0"/>
            </a:endParaRPr>
          </a:p>
        </p:txBody>
      </p:sp>
      <p:sp>
        <p:nvSpPr>
          <p:cNvPr id="4" name="Tijdelijke aanduiding voor dianummer 3"/>
          <p:cNvSpPr>
            <a:spLocks noGrp="1"/>
          </p:cNvSpPr>
          <p:nvPr>
            <p:ph type="sldNum" sz="quarter" idx="12"/>
          </p:nvPr>
        </p:nvSpPr>
        <p:spPr/>
        <p:txBody>
          <a:bodyPr/>
          <a:lstStyle/>
          <a:p>
            <a:fld id="{687D7A59-36E2-48B9-B146-C1E59501F63F}" type="slidenum">
              <a:rPr lang="en-US" sz="900" smtClean="0">
                <a:latin typeface="Arial" panose="020B0604020202020204" pitchFamily="34" charset="0"/>
                <a:cs typeface="Arial" panose="020B0604020202020204" pitchFamily="34" charset="0"/>
              </a:rPr>
              <a:pPr/>
              <a:t>7</a:t>
            </a:fld>
            <a:endParaRPr lang="en-US" sz="900" dirty="0">
              <a:latin typeface="Arial" panose="020B0604020202020204" pitchFamily="34" charset="0"/>
              <a:cs typeface="Arial" panose="020B0604020202020204" pitchFamily="34" charset="0"/>
            </a:endParaRPr>
          </a:p>
        </p:txBody>
      </p:sp>
      <p:graphicFrame>
        <p:nvGraphicFramePr>
          <p:cNvPr id="3" name="Tabel 2">
            <a:extLst>
              <a:ext uri="{FF2B5EF4-FFF2-40B4-BE49-F238E27FC236}">
                <a16:creationId xmlns:a16="http://schemas.microsoft.com/office/drawing/2014/main" id="{F0126723-B3A2-63A0-3649-BB0396BF8F4B}"/>
              </a:ext>
            </a:extLst>
          </p:cNvPr>
          <p:cNvGraphicFramePr>
            <a:graphicFrameLocks noGrp="1"/>
          </p:cNvGraphicFramePr>
          <p:nvPr>
            <p:extLst>
              <p:ext uri="{D42A27DB-BD31-4B8C-83A1-F6EECF244321}">
                <p14:modId xmlns:p14="http://schemas.microsoft.com/office/powerpoint/2010/main" val="2822342979"/>
              </p:ext>
            </p:extLst>
          </p:nvPr>
        </p:nvGraphicFramePr>
        <p:xfrm>
          <a:off x="827584" y="2058974"/>
          <a:ext cx="7200800" cy="2738177"/>
        </p:xfrm>
        <a:graphic>
          <a:graphicData uri="http://schemas.openxmlformats.org/drawingml/2006/table">
            <a:tbl>
              <a:tblPr firstRow="1" firstCol="1" bandRow="1">
                <a:tableStyleId>{5C22544A-7EE6-4342-B048-85BDC9FD1C3A}</a:tableStyleId>
              </a:tblPr>
              <a:tblGrid>
                <a:gridCol w="3260890">
                  <a:extLst>
                    <a:ext uri="{9D8B030D-6E8A-4147-A177-3AD203B41FA5}">
                      <a16:colId xmlns:a16="http://schemas.microsoft.com/office/drawing/2014/main" val="3454259649"/>
                    </a:ext>
                  </a:extLst>
                </a:gridCol>
                <a:gridCol w="3939910">
                  <a:extLst>
                    <a:ext uri="{9D8B030D-6E8A-4147-A177-3AD203B41FA5}">
                      <a16:colId xmlns:a16="http://schemas.microsoft.com/office/drawing/2014/main" val="3505366445"/>
                    </a:ext>
                  </a:extLst>
                </a:gridCol>
              </a:tblGrid>
              <a:tr h="286194">
                <a:tc>
                  <a:txBody>
                    <a:bodyPr/>
                    <a:lstStyle/>
                    <a:p>
                      <a:pPr>
                        <a:lnSpc>
                          <a:spcPts val="1300"/>
                        </a:lnSpc>
                      </a:pPr>
                      <a:r>
                        <a:rPr lang="nl-NL" sz="1000">
                          <a:effectLst/>
                        </a:rPr>
                        <a:t>Not clear / ambiguous</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tc>
                  <a:txBody>
                    <a:bodyPr/>
                    <a:lstStyle/>
                    <a:p>
                      <a:pPr>
                        <a:lnSpc>
                          <a:spcPts val="1300"/>
                        </a:lnSpc>
                      </a:pPr>
                      <a:r>
                        <a:rPr lang="nl-NL" sz="1000">
                          <a:effectLst/>
                        </a:rPr>
                        <a:t>Good</a:t>
                      </a:r>
                      <a:endParaRPr lang="nl-NL" sz="90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extLst>
                  <a:ext uri="{0D108BD9-81ED-4DB2-BD59-A6C34878D82A}">
                    <a16:rowId xmlns:a16="http://schemas.microsoft.com/office/drawing/2014/main" val="3540647231"/>
                  </a:ext>
                </a:extLst>
              </a:tr>
              <a:tr h="2451983">
                <a:tc>
                  <a:txBody>
                    <a:bodyPr/>
                    <a:lstStyle/>
                    <a:p>
                      <a:pPr>
                        <a:lnSpc>
                          <a:spcPts val="1300"/>
                        </a:lnSpc>
                      </a:pPr>
                      <a:r>
                        <a:rPr lang="en-US" sz="1000" dirty="0">
                          <a:effectLst/>
                        </a:rPr>
                        <a:t>The research strategy plan is excellent. </a:t>
                      </a:r>
                      <a:endParaRPr lang="nl-NL" sz="900" dirty="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tc>
                  <a:txBody>
                    <a:bodyPr/>
                    <a:lstStyle/>
                    <a:p>
                      <a:pPr>
                        <a:lnSpc>
                          <a:spcPts val="1300"/>
                        </a:lnSpc>
                      </a:pPr>
                      <a:r>
                        <a:rPr lang="en-US" sz="1000" dirty="0">
                          <a:effectLst/>
                        </a:rPr>
                        <a:t>There is a five-year strategic research plan that builds on the previous achievements of the overall strategy. The plan is structured with well defined strategy and objectives. Teams and platforms report annually. Scientific Steering Committee monitors the plan. An international SAB provides an annual advice based on a systematic review. Research groups cover basic, clinical, and translational research. </a:t>
                      </a:r>
                      <a:endParaRPr lang="nl-NL" sz="900" dirty="0">
                        <a:effectLst/>
                        <a:latin typeface="Arial" panose="020B0604020202020204" pitchFamily="34" charset="0"/>
                        <a:ea typeface="Times New Roman" panose="02020603050405020304" pitchFamily="18" charset="0"/>
                        <a:cs typeface="Maiandra GD" panose="020E0502030308020204" pitchFamily="34" charset="0"/>
                      </a:endParaRPr>
                    </a:p>
                  </a:txBody>
                  <a:tcPr marL="0" marR="0" marT="0" marB="0"/>
                </a:tc>
                <a:extLst>
                  <a:ext uri="{0D108BD9-81ED-4DB2-BD59-A6C34878D82A}">
                    <a16:rowId xmlns:a16="http://schemas.microsoft.com/office/drawing/2014/main" val="2317823892"/>
                  </a:ext>
                </a:extLst>
              </a:tr>
            </a:tbl>
          </a:graphicData>
        </a:graphic>
      </p:graphicFrame>
    </p:spTree>
    <p:extLst>
      <p:ext uri="{BB962C8B-B14F-4D97-AF65-F5344CB8AC3E}">
        <p14:creationId xmlns:p14="http://schemas.microsoft.com/office/powerpoint/2010/main" val="2556516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Autofit/>
          </a:bodyPr>
          <a:lstStyle/>
          <a:p>
            <a:pPr algn="ctr"/>
            <a:r>
              <a:rPr lang="en-US" sz="4200" b="1" dirty="0">
                <a:solidFill>
                  <a:schemeClr val="bg1"/>
                </a:solidFill>
                <a:latin typeface="Arial" panose="020B0604020202020204" pitchFamily="34" charset="0"/>
                <a:cs typeface="Arial" panose="020B0604020202020204" pitchFamily="34" charset="0"/>
              </a:rPr>
              <a:t>Example 6</a:t>
            </a:r>
            <a:endParaRPr lang="nl-NL" sz="4200" b="1" dirty="0">
              <a:solidFill>
                <a:schemeClr val="bg1"/>
              </a:solidFill>
              <a:latin typeface="Arial" panose="020B0604020202020204" pitchFamily="34" charset="0"/>
              <a:cs typeface="Arial" panose="020B0604020202020204" pitchFamily="34" charset="0"/>
            </a:endParaRPr>
          </a:p>
        </p:txBody>
      </p:sp>
      <p:sp>
        <p:nvSpPr>
          <p:cNvPr id="2" name="Tijdelijke aanduiding voor inhoud 1"/>
          <p:cNvSpPr>
            <a:spLocks noGrp="1"/>
          </p:cNvSpPr>
          <p:nvPr>
            <p:ph idx="1"/>
          </p:nvPr>
        </p:nvSpPr>
        <p:spPr>
          <a:xfrm>
            <a:off x="179512" y="2132856"/>
            <a:ext cx="8712967" cy="4392488"/>
          </a:xfrm>
        </p:spPr>
        <p:txBody>
          <a:bodyPr>
            <a:normAutofit/>
          </a:bodyPr>
          <a:lstStyle/>
          <a:p>
            <a:r>
              <a:rPr lang="en-US" sz="2200" dirty="0">
                <a:latin typeface="Arial" panose="020B0604020202020204" pitchFamily="34" charset="0"/>
                <a:cs typeface="Arial" panose="020B0604020202020204" pitchFamily="34" charset="0"/>
              </a:rPr>
              <a:t> </a:t>
            </a:r>
            <a:endParaRPr lang="en-US" sz="2200" dirty="0">
              <a:solidFill>
                <a:srgbClr val="00B0F0"/>
              </a:solidFill>
              <a:latin typeface="Arial" panose="020B0604020202020204" pitchFamily="34" charset="0"/>
              <a:cs typeface="Arial" panose="020B0604020202020204" pitchFamily="34" charset="0"/>
            </a:endParaRPr>
          </a:p>
          <a:p>
            <a:pPr marL="0" indent="0">
              <a:buNone/>
            </a:pPr>
            <a:endParaRPr lang="nl-NL" sz="2400" dirty="0">
              <a:latin typeface="Arial" panose="020B0604020202020204" pitchFamily="34" charset="0"/>
              <a:cs typeface="Arial" panose="020B0604020202020204" pitchFamily="34" charset="0"/>
            </a:endParaRPr>
          </a:p>
        </p:txBody>
      </p:sp>
      <p:sp>
        <p:nvSpPr>
          <p:cNvPr id="4" name="Tijdelijke aanduiding voor dianummer 3"/>
          <p:cNvSpPr>
            <a:spLocks noGrp="1"/>
          </p:cNvSpPr>
          <p:nvPr>
            <p:ph type="sldNum" sz="quarter" idx="12"/>
          </p:nvPr>
        </p:nvSpPr>
        <p:spPr/>
        <p:txBody>
          <a:bodyPr/>
          <a:lstStyle/>
          <a:p>
            <a:fld id="{687D7A59-36E2-48B9-B146-C1E59501F63F}" type="slidenum">
              <a:rPr lang="en-US" sz="900" smtClean="0">
                <a:latin typeface="Arial" panose="020B0604020202020204" pitchFamily="34" charset="0"/>
                <a:cs typeface="Arial" panose="020B0604020202020204" pitchFamily="34" charset="0"/>
              </a:rPr>
              <a:pPr/>
              <a:t>8</a:t>
            </a:fld>
            <a:endParaRPr lang="en-US" sz="900" dirty="0">
              <a:latin typeface="Arial" panose="020B0604020202020204" pitchFamily="34" charset="0"/>
              <a:cs typeface="Arial" panose="020B0604020202020204" pitchFamily="34" charset="0"/>
            </a:endParaRPr>
          </a:p>
        </p:txBody>
      </p:sp>
      <p:graphicFrame>
        <p:nvGraphicFramePr>
          <p:cNvPr id="3" name="Tabel 2">
            <a:extLst>
              <a:ext uri="{FF2B5EF4-FFF2-40B4-BE49-F238E27FC236}">
                <a16:creationId xmlns:a16="http://schemas.microsoft.com/office/drawing/2014/main" id="{036A4A34-820F-B9FE-A4ED-1325DC9C7559}"/>
              </a:ext>
            </a:extLst>
          </p:cNvPr>
          <p:cNvGraphicFramePr>
            <a:graphicFrameLocks noGrp="1"/>
          </p:cNvGraphicFramePr>
          <p:nvPr>
            <p:extLst>
              <p:ext uri="{D42A27DB-BD31-4B8C-83A1-F6EECF244321}">
                <p14:modId xmlns:p14="http://schemas.microsoft.com/office/powerpoint/2010/main" val="989032747"/>
              </p:ext>
            </p:extLst>
          </p:nvPr>
        </p:nvGraphicFramePr>
        <p:xfrm>
          <a:off x="827584" y="1892850"/>
          <a:ext cx="7128792" cy="2904301"/>
        </p:xfrm>
        <a:graphic>
          <a:graphicData uri="http://schemas.openxmlformats.org/drawingml/2006/table">
            <a:tbl>
              <a:tblPr firstRow="1" firstCol="1" bandRow="1">
                <a:tableStyleId>{5C22544A-7EE6-4342-B048-85BDC9FD1C3A}</a:tableStyleId>
              </a:tblPr>
              <a:tblGrid>
                <a:gridCol w="3228281">
                  <a:extLst>
                    <a:ext uri="{9D8B030D-6E8A-4147-A177-3AD203B41FA5}">
                      <a16:colId xmlns:a16="http://schemas.microsoft.com/office/drawing/2014/main" val="3146993484"/>
                    </a:ext>
                  </a:extLst>
                </a:gridCol>
                <a:gridCol w="3900511">
                  <a:extLst>
                    <a:ext uri="{9D8B030D-6E8A-4147-A177-3AD203B41FA5}">
                      <a16:colId xmlns:a16="http://schemas.microsoft.com/office/drawing/2014/main" val="1725020495"/>
                    </a:ext>
                  </a:extLst>
                </a:gridCol>
              </a:tblGrid>
              <a:tr h="414900">
                <a:tc>
                  <a:txBody>
                    <a:bodyPr/>
                    <a:lstStyle/>
                    <a:p>
                      <a:r>
                        <a:rPr lang="nl-NL" sz="1000">
                          <a:effectLst/>
                        </a:rPr>
                        <a:t>Not clear / ambiguous</a:t>
                      </a:r>
                      <a:endParaRPr lang="nl-NL" sz="1100">
                        <a:effectLst/>
                        <a:latin typeface="Calibri" panose="020F0502020204030204" pitchFamily="34" charset="0"/>
                        <a:ea typeface="Calibri" panose="020F0502020204030204" pitchFamily="34" charset="0"/>
                      </a:endParaRPr>
                    </a:p>
                  </a:txBody>
                  <a:tcPr marL="0" marR="0" marT="0" marB="0"/>
                </a:tc>
                <a:tc>
                  <a:txBody>
                    <a:bodyPr/>
                    <a:lstStyle/>
                    <a:p>
                      <a:r>
                        <a:rPr lang="nl-NL" sz="1000">
                          <a:effectLst/>
                        </a:rPr>
                        <a:t>Good</a:t>
                      </a:r>
                      <a:endParaRPr lang="nl-NL"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3816035187"/>
                  </a:ext>
                </a:extLst>
              </a:tr>
              <a:tr h="2489401">
                <a:tc>
                  <a:txBody>
                    <a:bodyPr/>
                    <a:lstStyle/>
                    <a:p>
                      <a:r>
                        <a:rPr lang="en-US" sz="1000">
                          <a:effectLst/>
                        </a:rPr>
                        <a:t>We interviewed the head nurse, Ursula Sondheim, and she told us that all nurses have an annual appraisal according to the manual.</a:t>
                      </a:r>
                      <a:endParaRPr lang="nl-NL" sz="1100">
                        <a:effectLst/>
                      </a:endParaRPr>
                    </a:p>
                    <a:p>
                      <a:r>
                        <a:rPr lang="en-US" sz="1000">
                          <a:effectLst/>
                        </a:rPr>
                        <a:t> </a:t>
                      </a:r>
                      <a:endParaRPr lang="nl-NL" sz="1100">
                        <a:effectLst/>
                      </a:endParaRPr>
                    </a:p>
                    <a:p>
                      <a:r>
                        <a:rPr lang="en-US" sz="1000">
                          <a:effectLst/>
                        </a:rPr>
                        <a:t> </a:t>
                      </a:r>
                      <a:endParaRPr lang="nl-NL" sz="1100">
                        <a:effectLst/>
                        <a:latin typeface="Calibri" panose="020F0502020204030204" pitchFamily="34" charset="0"/>
                        <a:ea typeface="Calibri" panose="020F0502020204030204" pitchFamily="34" charset="0"/>
                      </a:endParaRPr>
                    </a:p>
                  </a:txBody>
                  <a:tcPr marL="0" marR="0" marT="0" marB="0"/>
                </a:tc>
                <a:tc>
                  <a:txBody>
                    <a:bodyPr/>
                    <a:lstStyle/>
                    <a:p>
                      <a:r>
                        <a:rPr lang="en-US" sz="1000" dirty="0">
                          <a:effectLst/>
                        </a:rPr>
                        <a:t> </a:t>
                      </a:r>
                      <a:endParaRPr lang="nl-NL" sz="1100" dirty="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612039858"/>
                  </a:ext>
                </a:extLst>
              </a:tr>
            </a:tbl>
          </a:graphicData>
        </a:graphic>
      </p:graphicFrame>
    </p:spTree>
    <p:extLst>
      <p:ext uri="{BB962C8B-B14F-4D97-AF65-F5344CB8AC3E}">
        <p14:creationId xmlns:p14="http://schemas.microsoft.com/office/powerpoint/2010/main" val="1559045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noAutofit/>
          </a:bodyPr>
          <a:lstStyle/>
          <a:p>
            <a:pPr algn="ctr"/>
            <a:r>
              <a:rPr lang="en-US" sz="4200" b="1" dirty="0">
                <a:solidFill>
                  <a:schemeClr val="bg1"/>
                </a:solidFill>
                <a:latin typeface="Arial" panose="020B0604020202020204" pitchFamily="34" charset="0"/>
                <a:cs typeface="Arial" panose="020B0604020202020204" pitchFamily="34" charset="0"/>
              </a:rPr>
              <a:t>Example 7</a:t>
            </a:r>
            <a:endParaRPr lang="nl-NL" sz="4200" b="1" dirty="0">
              <a:solidFill>
                <a:schemeClr val="bg1"/>
              </a:solidFill>
              <a:latin typeface="Arial" panose="020B0604020202020204" pitchFamily="34" charset="0"/>
              <a:cs typeface="Arial" panose="020B0604020202020204" pitchFamily="34" charset="0"/>
            </a:endParaRPr>
          </a:p>
        </p:txBody>
      </p:sp>
      <p:sp>
        <p:nvSpPr>
          <p:cNvPr id="4" name="Tijdelijke aanduiding voor dianummer 3"/>
          <p:cNvSpPr>
            <a:spLocks noGrp="1"/>
          </p:cNvSpPr>
          <p:nvPr>
            <p:ph type="sldNum" sz="quarter" idx="12"/>
          </p:nvPr>
        </p:nvSpPr>
        <p:spPr/>
        <p:txBody>
          <a:bodyPr/>
          <a:lstStyle/>
          <a:p>
            <a:fld id="{687D7A59-36E2-48B9-B146-C1E59501F63F}" type="slidenum">
              <a:rPr lang="en-US" sz="900" smtClean="0">
                <a:latin typeface="Arial" panose="020B0604020202020204" pitchFamily="34" charset="0"/>
                <a:cs typeface="Arial" panose="020B0604020202020204" pitchFamily="34" charset="0"/>
              </a:rPr>
              <a:pPr/>
              <a:t>9</a:t>
            </a:fld>
            <a:endParaRPr lang="en-US" sz="900" dirty="0">
              <a:latin typeface="Arial" panose="020B0604020202020204" pitchFamily="34" charset="0"/>
              <a:cs typeface="Arial" panose="020B0604020202020204" pitchFamily="34" charset="0"/>
            </a:endParaRPr>
          </a:p>
        </p:txBody>
      </p:sp>
      <p:graphicFrame>
        <p:nvGraphicFramePr>
          <p:cNvPr id="8" name="Tabel 7">
            <a:extLst>
              <a:ext uri="{FF2B5EF4-FFF2-40B4-BE49-F238E27FC236}">
                <a16:creationId xmlns:a16="http://schemas.microsoft.com/office/drawing/2014/main" id="{3F9DDCBA-DC12-87ED-DEED-9BC5AC483E01}"/>
              </a:ext>
            </a:extLst>
          </p:cNvPr>
          <p:cNvGraphicFramePr>
            <a:graphicFrameLocks noGrp="1"/>
          </p:cNvGraphicFramePr>
          <p:nvPr>
            <p:extLst>
              <p:ext uri="{D42A27DB-BD31-4B8C-83A1-F6EECF244321}">
                <p14:modId xmlns:p14="http://schemas.microsoft.com/office/powerpoint/2010/main" val="3290359578"/>
              </p:ext>
            </p:extLst>
          </p:nvPr>
        </p:nvGraphicFramePr>
        <p:xfrm>
          <a:off x="1043608" y="2204864"/>
          <a:ext cx="6768752" cy="1464163"/>
        </p:xfrm>
        <a:graphic>
          <a:graphicData uri="http://schemas.openxmlformats.org/drawingml/2006/table">
            <a:tbl>
              <a:tblPr firstRow="1" firstCol="1" bandRow="1">
                <a:tableStyleId>{5C22544A-7EE6-4342-B048-85BDC9FD1C3A}</a:tableStyleId>
              </a:tblPr>
              <a:tblGrid>
                <a:gridCol w="3065236">
                  <a:extLst>
                    <a:ext uri="{9D8B030D-6E8A-4147-A177-3AD203B41FA5}">
                      <a16:colId xmlns:a16="http://schemas.microsoft.com/office/drawing/2014/main" val="680573232"/>
                    </a:ext>
                  </a:extLst>
                </a:gridCol>
                <a:gridCol w="3703516">
                  <a:extLst>
                    <a:ext uri="{9D8B030D-6E8A-4147-A177-3AD203B41FA5}">
                      <a16:colId xmlns:a16="http://schemas.microsoft.com/office/drawing/2014/main" val="4207953244"/>
                    </a:ext>
                  </a:extLst>
                </a:gridCol>
              </a:tblGrid>
              <a:tr h="360040">
                <a:tc>
                  <a:txBody>
                    <a:bodyPr/>
                    <a:lstStyle/>
                    <a:p>
                      <a:r>
                        <a:rPr lang="nl-NL" sz="1000">
                          <a:effectLst/>
                        </a:rPr>
                        <a:t>Not clear / ambiguous</a:t>
                      </a:r>
                      <a:endParaRPr lang="nl-NL" sz="1100">
                        <a:effectLst/>
                        <a:latin typeface="Calibri" panose="020F0502020204030204" pitchFamily="34" charset="0"/>
                        <a:ea typeface="Calibri" panose="020F0502020204030204" pitchFamily="34" charset="0"/>
                      </a:endParaRPr>
                    </a:p>
                  </a:txBody>
                  <a:tcPr marL="0" marR="0" marT="0" marB="0"/>
                </a:tc>
                <a:tc>
                  <a:txBody>
                    <a:bodyPr/>
                    <a:lstStyle/>
                    <a:p>
                      <a:r>
                        <a:rPr lang="nl-NL" sz="1000">
                          <a:effectLst/>
                        </a:rPr>
                        <a:t>Good</a:t>
                      </a:r>
                      <a:endParaRPr lang="nl-NL" sz="110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2262157083"/>
                  </a:ext>
                </a:extLst>
              </a:tr>
              <a:tr h="1104123">
                <a:tc>
                  <a:txBody>
                    <a:bodyPr/>
                    <a:lstStyle/>
                    <a:p>
                      <a:r>
                        <a:rPr lang="en-US" sz="1000" dirty="0">
                          <a:effectLst/>
                        </a:rPr>
                        <a:t>It appears that SOPs for the pathology department may not be available.</a:t>
                      </a:r>
                      <a:endParaRPr lang="nl-NL" sz="1100" dirty="0">
                        <a:effectLst/>
                        <a:latin typeface="Calibri" panose="020F0502020204030204" pitchFamily="34" charset="0"/>
                        <a:ea typeface="Calibri" panose="020F0502020204030204" pitchFamily="34" charset="0"/>
                      </a:endParaRPr>
                    </a:p>
                  </a:txBody>
                  <a:tcPr marL="0" marR="0" marT="0" marB="0"/>
                </a:tc>
                <a:tc>
                  <a:txBody>
                    <a:bodyPr/>
                    <a:lstStyle/>
                    <a:p>
                      <a:r>
                        <a:rPr lang="en-US" sz="1000" dirty="0">
                          <a:effectLst/>
                        </a:rPr>
                        <a:t> </a:t>
                      </a:r>
                      <a:endParaRPr lang="nl-NL" sz="1100" dirty="0">
                        <a:effectLst/>
                        <a:latin typeface="Calibri" panose="020F0502020204030204" pitchFamily="34" charset="0"/>
                        <a:ea typeface="Calibri" panose="020F0502020204030204" pitchFamily="34" charset="0"/>
                      </a:endParaRPr>
                    </a:p>
                  </a:txBody>
                  <a:tcPr marL="0" marR="0" marT="0" marB="0"/>
                </a:tc>
                <a:extLst>
                  <a:ext uri="{0D108BD9-81ED-4DB2-BD59-A6C34878D82A}">
                    <a16:rowId xmlns:a16="http://schemas.microsoft.com/office/drawing/2014/main" val="1191405458"/>
                  </a:ext>
                </a:extLst>
              </a:tr>
            </a:tbl>
          </a:graphicData>
        </a:graphic>
      </p:graphicFrame>
    </p:spTree>
    <p:extLst>
      <p:ext uri="{BB962C8B-B14F-4D97-AF65-F5344CB8AC3E}">
        <p14:creationId xmlns:p14="http://schemas.microsoft.com/office/powerpoint/2010/main" val="2249866545"/>
      </p:ext>
    </p:extLst>
  </p:cSld>
  <p:clrMapOvr>
    <a:masterClrMapping/>
  </p:clrMapOvr>
</p:sld>
</file>

<file path=ppt/theme/theme1.xml><?xml version="1.0" encoding="utf-8"?>
<a:theme xmlns:a="http://schemas.openxmlformats.org/drawingml/2006/main" name="Thema1">
  <a:themeElements>
    <a:clrScheme name="h:\IKNL_test_van_Reinier">
      <a:dk1>
        <a:sysClr val="windowText" lastClr="000000"/>
      </a:dk1>
      <a:lt1>
        <a:sysClr val="window" lastClr="FFFFFF"/>
      </a:lt1>
      <a:dk2>
        <a:srgbClr val="1F497D"/>
      </a:dk2>
      <a:lt2>
        <a:srgbClr val="EEECE1"/>
      </a:lt2>
      <a:accent1>
        <a:srgbClr val="11B5E9"/>
      </a:accent1>
      <a:accent2>
        <a:srgbClr val="006D8C"/>
      </a:accent2>
      <a:accent3>
        <a:srgbClr val="A5D867"/>
      </a:accent3>
      <a:accent4>
        <a:srgbClr val="EC7A08"/>
      </a:accent4>
      <a:accent5>
        <a:srgbClr val="CF007C"/>
      </a:accent5>
      <a:accent6>
        <a:srgbClr val="A47CC9"/>
      </a:accent6>
      <a:hlink>
        <a:srgbClr val="0000FF"/>
      </a:hlink>
      <a:folHlink>
        <a:srgbClr val="800080"/>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cb8255a1-8ba2-4481-a478-0e49daae7cb3" ContentTypeId="0x0101" PreviousValue="false"/>
</file>

<file path=customXml/item2.xml><?xml version="1.0" encoding="utf-8"?>
<p:properties xmlns:p="http://schemas.microsoft.com/office/2006/metadata/properties" xmlns:xsi="http://www.w3.org/2001/XMLSchema-instance" xmlns:pc="http://schemas.microsoft.com/office/infopath/2007/PartnerControls">
  <documentManagement>
    <SharedWithUsers xmlns="ea945723-82b9-4727-8c49-998e271cfa53">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5CFBF5F79E14E4B98AC2E1F70DDCF5D" ma:contentTypeVersion="9" ma:contentTypeDescription="Een nieuw document maken." ma:contentTypeScope="" ma:versionID="34d87590f34e0200950c19ad4a5e2e90">
  <xsd:schema xmlns:xsd="http://www.w3.org/2001/XMLSchema" xmlns:xs="http://www.w3.org/2001/XMLSchema" xmlns:p="http://schemas.microsoft.com/office/2006/metadata/properties" xmlns:ns2="ea945723-82b9-4727-8c49-998e271cfa53" xmlns:ns3="f07c0cf9-a2fa-4e02-a2f7-7d8fb418d43b" targetNamespace="http://schemas.microsoft.com/office/2006/metadata/properties" ma:root="true" ma:fieldsID="bf6e5cce5fbb318b1743c64ccbac57f2" ns2:_="" ns3:_="">
    <xsd:import namespace="ea945723-82b9-4727-8c49-998e271cfa53"/>
    <xsd:import namespace="f07c0cf9-a2fa-4e02-a2f7-7d8fb418d43b"/>
    <xsd:element name="properties">
      <xsd:complexType>
        <xsd:sequence>
          <xsd:element name="documentManagement">
            <xsd:complexType>
              <xsd:all>
                <xsd:element ref="ns2:SharedWithUsers" minOccurs="0"/>
                <xsd:element ref="ns2:SharedWithDetails" minOccurs="0"/>
                <xsd:element ref="ns3:MediaServiceAutoKeyPoints" minOccurs="0"/>
                <xsd:element ref="ns3:MediaServiceKeyPoints" minOccurs="0"/>
                <xsd:element ref="ns3:MediaServiceGenerationTime" minOccurs="0"/>
                <xsd:element ref="ns3:MediaServiceEventHashCode"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a945723-82b9-4727-8c49-998e271cfa53" elementFormDefault="qualified">
    <xsd:import namespace="http://schemas.microsoft.com/office/2006/documentManagement/types"/>
    <xsd:import namespace="http://schemas.microsoft.com/office/infopath/2007/PartnerControls"/>
    <xsd:element name="SharedWithUsers" ma:index="8"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07c0cf9-a2fa-4e02-a2f7-7d8fb418d43b" elementFormDefault="qualified">
    <xsd:import namespace="http://schemas.microsoft.com/office/2006/documentManagement/types"/>
    <xsd:import namespace="http://schemas.microsoft.com/office/infopath/2007/PartnerControls"/>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DCC99D-99FB-4007-9FA0-8D067336EDAE}">
  <ds:schemaRefs>
    <ds:schemaRef ds:uri="Microsoft.SharePoint.Taxonomy.ContentTypeSync"/>
  </ds:schemaRefs>
</ds:datastoreItem>
</file>

<file path=customXml/itemProps2.xml><?xml version="1.0" encoding="utf-8"?>
<ds:datastoreItem xmlns:ds="http://schemas.openxmlformats.org/officeDocument/2006/customXml" ds:itemID="{341562DC-AD96-4918-8F96-172F25F340B8}">
  <ds:schemaRefs>
    <ds:schemaRef ds:uri="http://purl.org/dc/dcmitype/"/>
    <ds:schemaRef ds:uri="http://purl.org/dc/elements/1.1/"/>
    <ds:schemaRef ds:uri="http://purl.org/dc/terms/"/>
    <ds:schemaRef ds:uri="ea945723-82b9-4727-8c49-998e271cfa53"/>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f07c0cf9-a2fa-4e02-a2f7-7d8fb418d43b"/>
    <ds:schemaRef ds:uri="http://schemas.microsoft.com/office/2006/metadata/properties"/>
  </ds:schemaRefs>
</ds:datastoreItem>
</file>

<file path=customXml/itemProps3.xml><?xml version="1.0" encoding="utf-8"?>
<ds:datastoreItem xmlns:ds="http://schemas.openxmlformats.org/officeDocument/2006/customXml" ds:itemID="{7D28DACC-D393-4290-9C83-87FA0AB86F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a945723-82b9-4727-8c49-998e271cfa53"/>
    <ds:schemaRef ds:uri="f07c0cf9-a2fa-4e02-a2f7-7d8fb418d43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429513D-0BAF-4064-B103-A9AECD7AF0A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IKNL_Grafiekkleuren</Template>
  <TotalTime>0</TotalTime>
  <Words>586</Words>
  <Application>Microsoft Office PowerPoint</Application>
  <PresentationFormat>Diavoorstelling (4:3)</PresentationFormat>
  <Paragraphs>66</Paragraphs>
  <Slides>9</Slides>
  <Notes>1</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vt:i4>
      </vt:variant>
    </vt:vector>
  </HeadingPairs>
  <TitlesOfParts>
    <vt:vector size="12" baseType="lpstr">
      <vt:lpstr>Arial</vt:lpstr>
      <vt:lpstr>Calibri</vt:lpstr>
      <vt:lpstr>Thema1</vt:lpstr>
      <vt:lpstr>Examples of reporting</vt:lpstr>
      <vt:lpstr>PowerPoint-presentatie</vt:lpstr>
      <vt:lpstr>Example 1</vt:lpstr>
      <vt:lpstr>Example 2</vt:lpstr>
      <vt:lpstr>Example 3</vt:lpstr>
      <vt:lpstr>Example 4</vt:lpstr>
      <vt:lpstr>Example 5</vt:lpstr>
      <vt:lpstr>Example 6</vt:lpstr>
      <vt:lpstr>Example 7</vt:lpstr>
    </vt:vector>
  </TitlesOfParts>
  <Company>IKNL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Anke de Greef</dc:creator>
  <cp:lastModifiedBy>Willien Westerhuis</cp:lastModifiedBy>
  <cp:revision>35</cp:revision>
  <dcterms:created xsi:type="dcterms:W3CDTF">2015-01-09T11:43:11Z</dcterms:created>
  <dcterms:modified xsi:type="dcterms:W3CDTF">2023-06-14T05:37:10Z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0x010100A5CFBF5F79E14E4B98AC2E1F70DDCF5D</vt:lpwstr>
  </property>
  <property fmtid="{D5CDD505-2E9C-101B-9397-08002B2CF9AE}" pid="3" name="xd_Signature">
    <vt:bool>false</vt:bool>
  </property>
  <property fmtid="{D5CDD505-2E9C-101B-9397-08002B2CF9AE}" pid="4" name="SharedWithUsers">
    <vt:lpwstr/>
  </property>
  <property fmtid="{D5CDD505-2E9C-101B-9397-08002B2CF9AE}" pid="5" name="xd_ProgID">
    <vt:lpwstr/>
  </property>
  <property fmtid="{D5CDD505-2E9C-101B-9397-08002B2CF9AE}" pid="6" name="TemplateUrl">
    <vt:lpwstr/>
  </property>
  <property fmtid="{D5CDD505-2E9C-101B-9397-08002B2CF9AE}" pid="7" name="ComplianceAssetId">
    <vt:lpwstr/>
  </property>
  <property fmtid="{D5CDD505-2E9C-101B-9397-08002B2CF9AE}" pid="8" name="AuthorIds_UIVersion_521">
    <vt:lpwstr>33</vt:lpwstr>
  </property>
</Properties>
</file>